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4.xml" ContentType="application/inkml+xml"/>
  <Override PartName="/ppt/notesSlides/notesSlide25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1384" r:id="rId3"/>
    <p:sldId id="1418" r:id="rId4"/>
    <p:sldId id="1419" r:id="rId5"/>
    <p:sldId id="257" r:id="rId6"/>
    <p:sldId id="1413" r:id="rId7"/>
    <p:sldId id="1380" r:id="rId8"/>
    <p:sldId id="1417" r:id="rId9"/>
    <p:sldId id="1415" r:id="rId10"/>
    <p:sldId id="1416" r:id="rId11"/>
    <p:sldId id="930" r:id="rId12"/>
    <p:sldId id="1179" r:id="rId13"/>
    <p:sldId id="1266" r:id="rId14"/>
    <p:sldId id="1395" r:id="rId15"/>
    <p:sldId id="1270" r:id="rId16"/>
    <p:sldId id="1396" r:id="rId17"/>
    <p:sldId id="1394" r:id="rId18"/>
    <p:sldId id="1295" r:id="rId19"/>
    <p:sldId id="1316" r:id="rId20"/>
    <p:sldId id="1392" r:id="rId21"/>
    <p:sldId id="1397" r:id="rId22"/>
    <p:sldId id="1398" r:id="rId23"/>
    <p:sldId id="1310" r:id="rId24"/>
    <p:sldId id="1385" r:id="rId25"/>
    <p:sldId id="1386" r:id="rId26"/>
    <p:sldId id="1387" r:id="rId27"/>
    <p:sldId id="1400" r:id="rId28"/>
    <p:sldId id="1299" r:id="rId29"/>
    <p:sldId id="14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4-01T20:32:08.3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29854 6148 0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31T20:19:39.366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2273 4769 46 0,'0'0'1077'0,"0"0"-713"0,0 0 120 16,0 0-27-16,0 0-115 0,0 0-123 15,0 0-59-15,0 0-29 0,0 0-16 16,0 0-17-16,5 56 16 0,-5-43 22 0,5-1-16 16,-3 6-17-16,-2 0 11 0,0 2-17 15,0 4-16-15,0 0-13 0,0 4-15 16,0 2-16-16,0 3-2 0,0-1-23 16,0 4 0-16,0 4 1 0,-7 3 11 0,2-1-11 15,5 2-1-15,-7 2 4 0,2 1-14 16,0-1 1-16,5 2-1 0,0 2 13 15,-7 3 41-15,7-3-10 0,0 3-43 16,0-3 19-16,0 0-7 0,0 2 22 16,0 5-7-16,0-1-2 0,0-2 0 15,-8 0-10-15,8-1 7 0,0 1-4 16,0-6-6-16,-2 2-11 0,2 1 11 16,0-3-12-16,0 1-1 0,0-3 0 15,0 2 0-15,0 2-1 0,0 1-1 16,0 1 2-16,0 4-2 0,-5 0 2 15,3 1-2-15,2 1 1 0,0-2 17 0,-8-1-15 16,8-2 9-16,-2-3 1 0,-3-4-12 16,5 0-2-16,-2-1 2 0,-1-3-2 15,-2-4 2-15,3-2-1 0,2 0 0 16,-5-4 0-16,0 3 0 0,5-3 0 16,0 2 0-16,0 1-1 0,-7-4 1 0,7 6 1 15,0-1 14-15,0 0 3 16,0-2-18-16,0 1 0 0,-7-1 2 0,4-2 1 15,3 2-2-15,0-2 0 0,0 3 0 16,0-5-1-16,-5 4 0 0,5-2 0 16,-2 3 0-16,2-4 2 0,0 6-2 15,0-5 0-15,-2 2 2 0,-3 2 1 16,5-2 0-16,0 1-3 0,0-1 0 16,0-2-3-16,0 1 3 0,0-2 0 15,0-2-1-15,0 2-1 0,0 2-12 0,0-3 14 16,0 5 2-16,0-4-1 0,0-1 11 15,0 3-10-15,-3-5 0 0,-1-1 10 16,-1-4-10-16,0-1-1 0,-2 1-1 16,2-1 0-16,-5-2 0 0,8 4 0 15,-3 2-1-15,5 0 0 0,-8 2-1 16,1 3-1-16,5 1 1 0,-3 2 0 0,2 0 2 16,3 2-3-16,0 1-7 0,0-1 8 15,0 0 2-15,0 1-1 0,0-2-2 16,0 1 1-16,0 1 1 0,0-1-1 15,3 0 2-15,2-4 0 0,2 5 0 16,-5-3 1-16,6 0 1 0,-8 0-1 0,5 3 1 16,-3-6-1-16,0 6-2 0,6-1 1 15,-3 2-1-15,2 7 1 0,0-3 0 16,0 4 1-16,1 2 0 0,-4-1 2 16,1-1-3-16,5-2 1 0,-3-4-1 15,5-1 1-15,-4-1 1 0,-1-2 1 16,-2 0 8-16,2 1-10 0,0-4-1 15,1 4 0-15,-1-1 1 0,-2 2-1 16,0 0 1-16,-5 5 1 0,7-3 1 16,-7 0 0-16,5 3-3 0,2-5 3 0,-5 0-1 15,3 0-2-15,3-1 0 0,-6-1-1 16,-2-2 1-16,7 2-1 0,-7 0 0 16,7 1 1-16,-7 1 1 0,0 0 0 0,3 0-1 15,4 0 13-15,-7 0-13 16,7-1-1-16,-7-1 0 0,0-6 2 0,5 3-1 15,-5-5 1-15,5-4-1 0,-2 4 0 16,-1-4-3-16,3 0 1 0,-3 2-2 16,3 1-8-16,-2-4 11 0,-1 4 0 15,3-3-14-15,-3 0 13 0,3 2-10 16,5 0 10-16,-10 1 0 0,9-4-1 16,-6 4 3-16,2-1-3 0,-5 0 3 15,2-2 0-15,1 1 0 0,-3-4 1 16,0 1 1-16,0-1 0 0,0-1 0 15,0 0-1-15,0-2 0 0,0 0 0 0,0 1 0 16,0-4 0-16,-3 6-1 0,1-1-1 16,-3 2 0-16,2 0-1 0,-6 4-17 15,9 0 7-15,-10 1-3 0,3 1 3 0,0 2-4 16,-1 0 15-16,6 4-2 16,-3-2-15-16,3 3 8 0,-1-4 8 0,-2 4 1 15,0-7-15-15,5-4 14 16,0-3 1-16,0-6-11 0,0 0 9 0,0-7-16 15,-7-3-2-15,7 0 9 0,0-3 11 16,0-1 0-16,0-1-2 0,0 0 1 16,0 0 2-16,0 0 3 0,0 0 14 15,0 0-17-15,0 0-21 0,0 0-1 16,0 0 20-16,0 2-10 0,0-2 11 16,0 0-1-16,0 0 2 0,0 0 1 15,0 0 14-15,0 0 10 0,0 0 5 16,0-2-5-16,0 1 12 0,0-1-13 0,0 0-24 15,0 2 0-15,0 0-3 0,0 0-22 16,0 0-2-16,0 0-1 0,0 0-5 16,7 0-4-16,-7 0 12 0,5 0 24 15,0 0 1-15,0 0 0 0,0 0 2 0,2 0 14 16,-4 0-4-16,4-5 0 16,10 2 19-16,-8-4 39 0,4-2-12 0,8-3-15 15,-4-1-15-15,0 1-28 0,5 4 0 16,-5 0-12-16,10 4 9 0,-3-2 1 15,0 4-13-15,5 0 0 0,3 0 12 16,-10 2 2-16,7 0 1 0,-10 0-1 16,5 0 0-16,-4 0-1 0,-3 0 1 15,2 0 1-15,-4 0 1 0,2 0 2 16,0 0 15-16,0-4 19 0,2 4-7 16,5-2-2-16,-2 0 24 0,2-2-16 15,5 4-24-15,3 0-12 0,2 0 2 0,-5 0 23 16,2 0-10-16,-6 0-13 0,4 0-1 15,-5 4 0-15,3-2 0 0,-1 0 1 16,3-2 10-16,3 0-10 0,-8 0 17 0,5 0 2 16,3 0 0-16,-10 0 1 0,2-6-1 15,2 2 3-15,-1-2 13 0,-1 2-4 16,5 0-13-16,-5 0-20 0,10 0-2 16,-7 2-22-16,9-1 23 0,-2 3 1 15,3 0 11-15,-4 0-11 0,4 0 0 16,4-1-2-16,-7 1-7 0,0-2 9 15,2 0 18-15,8-4-6 0,-3 2-10 16,-5-4 13-16,3 1-13 0,0-3 11 16,5 4-12-16,-1 1-1 0,-6-2-2 15,4 2 2-15,3 0 0 0,-8 2 1 16,5-2 11-16,3 3-9 0,2 1-1 0,2 1 16 16,-4-2-6-16,2 2 0 0,5 0 0 15,0-3 0-15,-8 1 1 0,11 2-10 16,-1 0 15-16,8 0-18 0,-3-2 1 0,2 1 2 15,1-4-1-15,0 3 10 0,2-1 0 16,-3-2-12-16,1 3 0 0,-1 0 0 16,-6 2 0-16,4 0 0 0,-10 0 3 15,8 0 0-15,-3 0-2 0,-6 2-1 16,3 0 0-16,1 4-2 0,0-2 2 16,-7 1 2-16,2-2-1 0,0-1-1 15,0 1 0-15,3-1 12 0,1-2-10 16,4 0-2-16,2 0-1 0,-3 1 1 15,0-1 3-15,1 2-2 0,4-2-1 16,-3 5 2-16,-1-4-1 0,2 1 0 0,-10 5-2 16,4-4 2-16,1 2 0 0,0 0 2 15,-7 0-2-15,4-2 2 0,1-1 9 16,2 3-10-16,-8-5 11 0,6 2-13 16,-3-2 1-16,0 0 0 0,5 1 0 15,0-1-1-15,2 2 2 0,-2 3-2 16,10-2-1-16,-6 2 1 0,6-1 1 0,-3 0 0 15,-2 0 2-15,-3-2-1 0,3-1-1 16,-3 4-1-16,-7-3-1 0,5 0 0 16,-5 2-1-16,0-2-1 0,0 0 3 15,-4 0 0-15,1-2 2 0,3 4-2 16,5-4-1-16,0 2 0 0,2-2 1 0,1 2 1 16,6-2 2-16,1 0-1 0,7 2-2 15,-5 4 0-15,-3-2 2 0,-1 2-2 16,-4 2 0-16,-1 0 1 0,-6 1 1 15,3-1 1-15,-7-3-1 0,-8 3 1 16,0-6-2-16,3 0 0 0,5-2 0 16,0 0 2-16,-1-5 0 0,10-5 0 15,-6-5-3-15,6 5-10 0,3 0 7 16,4 2-9-16,-6 6 9 0,6 0-9 16,-4 2 11-16,2 0 1 0,0 6 0 0,-2 5 2 15,-8 0 1-15,-1 1 15 0,-4-2-3 16,-2 0 3-16,3-2 0 0,-5-1 3 15,9-5-19-15,-4-2-2 0,2 0 1 16,2-9-1-16,6 1-2 0,-8 0 1 16,5 1-17-16,-5 2-3 0,0 2 3 0,0 3 17 15,0 0 1-15,2 0 2 0,-4 1 1 16,7 3 15-16,-7 1-17 0,-1-4 2 16,-4-1 9-16,0 0 12 0,-3 0-9 15,1-6-4-15,-4-4-11 0,4 0-21 16,-3 0 20-16,7 0 1 0,3 2 1 15,-1-2 1-15,1 2 0 0,7-1-2 16,-3 6 1-16,8-4 24 0,-8 2 2 16,11-1-15-16,-1-3-9 0,-2 6 9 15,-3-5 12-15,3 1 0 0,-13 2 16 0,-4-2 56 16,0 1-33-16,-8 1-33 0,8-3-14 16,-2-2-15-16,-4-3 11 0,4 1-9 15,4 2 12-15,-5-2-12 0,8 2-2 16,2 2-1-16,0 0 1 0,0 4 0 15,0 0-1-15,3 2-1 0,-11 0-1 0,11 2 1 16,-15 0 1-16,5 0-2 0,-8 0 2 16,-2 0-1-16,3 0 1 0,-8 0 12 15,3 0-9-15,-8 0 9 0,8 0 0 16,-3 0-10-16,-2 0-1 0,7-6-1 16,-10 4-2-16,10 0-1 0,-4-3 1 15,6 4-10-15,-9 1 10 0,9 0-10 16,-9 0 0-16,3 0 10 0,-1 1 2 15,5 6 20-15,-5 1 4 0,0 0-22 16,-4-2-1-16,-3 2 0 0,-3-4 1 0,3 2 10 16,-7-4-12-16,-3 0-27 15,-4-2-30-15,-3 0-28 0,0 0-60 0,-20-6-63 16,-19-12-80-16,10 0-193 0,-65-34-1105 16</inkml:trace>
  <inkml:trace contextRef="#ctx0" brushRef="#br0" timeOffset="3795.67">2316 4689 466 0,'0'0'662'0,"0"0"-157"0,0 0-15 15,0 0-60-15,0 0-124 0,0 0-62 16,0 0-43-16,0 0-6 0,0 0-15 16,-75-8-19-16,66 6-4 0,9-3 6 15,-8 3-32-15,6 1-38 0,-3-1 10 16,3 2 8-16,-1 0-3 0,-2-3-32 15,3 3-5-15,2 0-22 0,0 0-15 16,0 0-13-16,0 0 1 0,0 0-4 16,0 0-3-16,0-2 1 0,0 2 2 0,0-2 3 15,2 2-2-15,8-1-7 0,0-1-10 16,12-3 16-16,2 3 3 0,3 2 4 16,6-1 30-16,11 1 3 0,5 0-16 15,6 0-8-15,6 0-10 0,-3 1-9 16,15 3 3-16,-3 1-15 0,8-2 9 0,2-1 4 15,5 1 2-15,4-3-6 0,3 0 6 16,0 0 4-16,1 0 2 0,1-5 12 16,3 3-21-16,5 2 0 0,-3 0 7 15,13 0 8-15,-1 2 9 0,-7 6-15 16,3 4-8-16,-12 5-15 0,2 1 14 16,-5 2-14-16,-10 0 11 0,5-2 6 15,6 2-16-15,1-2 31 0,-4 0-9 16,7-1 1-16,-5-7-7 0,2 1 3 15,-4-2-21-15,2-1-3 0,-5 0 1 0,3-4 1 16,2 2 1-16,-9 2-1 0,1 2-1 16,4-2 1-16,4 0 1 0,-5 0-3 15,0-4 3-15,10-2 1 0,-2-2 14 16,2 0-13-16,5-4 19 0,4-4 0 16,8-2-19-16,0-2 13 0,5 2-3 0,2 0-12 15,-5 4 15-15,-4-2-11 0,-3 2 11 16,5 2-12-16,-7-2 12 0,2 2-14 15,5-2 26-15,-8 4-24 0,6-3 0 16,-13 2-3-16,5 1-1 0,3-3-1 16,-5 5-10-16,5 0 9 0,-3 0 1 15,-7 0 0-15,0 8-1 0,-3 1 2 0,1 1-2 16,-8-2 1-16,3 0 2 0,-5-3-2 16,-1 2 1-16,4-3-2 0,-1 0 3 15,0-2 1-15,10 2-1 0,-2-2 0 16,-1-2 2-16,3 0 1 0,-2 0 0 15,-6 0-3-15,-4 0 0 0,0 0 0 16,-3 0 1-16,-4-4 17 0,-3 2-6 16,8 0-11-16,-11-4 0 0,3 2 2 0,-2-2 8 15,0 2-11-15,12-2 0 16,-8-3-2-16,11 1 2 0,-1-2 0 0,7 0-2 16,-2 0 2-16,8 2-1 0,-6 1 0 15,3-1-1-15,-7-1 2 0,2 5-1 16,3 0 0-16,-13 4-1 0,1 0-1 15,-8 0 0-15,-3 2 3 0,-11 6 0 0,0 0 2 16,-6 2 10-16,-1 0-9 0,1 2 15 16,-11 3-6-16,-8-3 0 0,1 2 0 15,-11-4 9-15,-11-4 9 0,-8 0 91 16,-4-4 8-16,-3-2-8 0,0 0-1 16,0 0-12-16,0 0-6 0,0 0-11 15,0 0-16-15,0-2-9 0,0 2-15 16,0-2-18-16,0-2-18 0,0 2-15 15,7 0-3-15,3-3-21 0,7 0 12 16,0-3 11-16,9-2 1 0,-9 2 12 0,0-1-11 16,-7-1 11-16,-10 4 3 0,0-4 3 15,0 5-6-15,0-4-3 0,-7 5-8 16,-3 0-1-16,3 2 0 0,-1-2-3 16,6 2 1-16,0 0-13 0,2 2 3 15,-5 0-3-15,5 0 12 0,0 0 1 16,0 0-10-16,0 0 11 0,0 0 0 15,0 0-1-15,0 0 2 0,0-2 2 0,0 2 1 16,0 0-2-16,0 0-1 0,0 0-3 16,0 0-15-16,5 0 16 0,-5 0-10 15,0 0-3-15,0 0-9 0,0-1 3 16,2-2-15-16,-2 3 6 0,2-2 3 16,3 0-9-16,0 0-7 0,7 0 1 15,-2-2 15-15,9 0 6 0,-4-2 9 16,-3 4 9-16,2-4 2 0,-6 4 1 15,-8 2 2-15,2 0 10 0,-2 0-9 16,0 0 12-16,0 0-15 0,0 0 0 0,0 0-3 16,0 0-9-16,0 0-6 0,0 4-3 15,7 6 3-15,-2 2 18 0,7 0 0 0,-7 6 2 16,7 2-2-16,-2 5 1 0,-3 3 0 16,3 4 0-16,-5 6 0 0,0 5 1 15,-5 0 1-15,0 6 0 0,0 1 0 16,0 2 0-16,-5 5-2 0,0-1 2 15,5 5-2-15,-7-3 0 0,4-2 1 16,3 2-1-16,0 3 11 0,0-3-9 16,0-1 0-16,10 1 0 0,0-2-3 15,2 2-2-15,10 5 2 0,-5 2 0 16,0 1-1-16,2-4-2 0,-2 0 3 16,-10 3-2-16,10-5 2 0,-7 3 0 15,0-2 0-15,-3 0 0 0,-2-1 0 16,2 3 0-16,-2 3 2 0,-3-1 0 0,6 3 0 15,-8 0-1-15,0 1 0 16,7-1 1-16,-7-1-1 0,9-3 1 0,-4-4-2 16,-2 1 0-16,2-5 1 0,2 1 0 15,-7-7-1-15,7 2-2 0,-7-3-10 0,3-3 10 16,-3-4-10-16,0 2 10 0,0-4-13 16,4 3 12-16,-1-1-9 0,-3 2-6 15,7 3 16-15,-7-1 0 0,0 0-1 16,0-2 0-16,0 2 2 0,-7 1-2 15,0-1-9-15,4 2 10 0,-4 0-10 16,7 5-9-16,0 1 19 0,0 3 2 16,0 1-1-16,0 0 1 0,0-2-3 15,0 3 1-15,7-5-10 0,-4 2 9 16,1-1 2-16,-1-3-2 0,-3 0-12 0,0-2 13 16,0-1-22-16,0-3 21 15,0-2-12-15,0 1 0 0,0 1-3 0,-3 2 6 16,3 2 12-16,-4 3-1 0,1-1-14 15,-4-1-6-15,4-1 0 0,-1 0 21 16,-4 1-1-16,6-3-2 0,-5 0-15 16,-5 0 0-16,2-1 15 0,3-1 0 0,2 0-10 15,2 1 10-15,3-3 1 0,0 1 1 16,0 2 1-16,0 2 1 0,0-1-1 16,8 2 0-16,-1-2 0 0,-7-1 1 15,0-3 1-15,0-2-2 0,0-1-11 16,0-6-22-16,-7 2 3 0,-3-1 6 15,3-2 0-15,-3-2 6 0,0 3-3 16,3-3 18-16,-10-4-12 0,2 4 13 16,-2 0-1-16,0-2-24 0,-2 5 9 0,-5-3 3 15,2 4 14-15,-2 0-1 0,7 2-1 16,-3 1-10-16,-4 5 10 0,0-4-18 16,7 6 18-16,-2-1-11 0,2-1 13 15,7 0 1-15,-5 1 0 0,3-5 1 16,3 0-1-16,1 0-1 0,-1-3 0 0,1-2 0 15,-1 0 0-15,-1 1 0 16,3-1 1-16,4 0 0 0,1 1-2 0,-3 3 0 16,5 1 2-16,0 2-1 0,0-2 1 15,7 3 0-15,8-1 11 0,2-1-11 16,-3-1 1-16,11 0 2 0,-13-2 9 16,5 0-9-16,0 3 0 0,2-6-1 15,-7 4 1-15,3 1 9 0,-1 0-10 0,1-2 1 16,-6 2 8-16,-1 0-11 0,1-5 0 15,-6-1 0-15,-3-2 0 0,0-4 1 16,0-3-1-16,0-5 1 0,0-4-1 16,0-4-1-16,0-4-33 0,-3-1 4 15,3-5 9-15,-4-1 0 0,4-1 6 16,0 0-3-16,0 0-15 0,-5 0-25 16,5-3-11-16,-3-4-22 0,-2-1-45 15,-2 0-61-15,5-6-73 0,-6-2-131 16,8-6-270-16,-7 6-555 0,-3-21-954 0</inkml:trace>
  <inkml:trace contextRef="#ctx0" brushRef="#br1" timeOffset="7005.64">1381 5499 916 0,'0'0'632'0,"0"0"-125"0,0 0-170 15,0 0-56-15,0 0-85 0,0 0-32 16,0 0-8-16,0 0 7 0,0 0-23 15,0 0-4-15,0 0 6 0,-121 0-16 16,106 2-19-16,3 0 10 0,-7 1 11 16,11-3 11-16,-9 0-15 0,10 0-25 15,-5 0-19-15,7 0-6 0,-2 0 12 0,2 0-12 16,5 0-4-16,0 0-15 16,0 0-24-16,0 0-31 0,0 0-43 0,0 0 3 15,17 1 12-15,12 3 10 0,7 2 17 0,3 3 1 16,10-4 0-16,2 0 2 0,-3 1 0 15,-4-2-2-15,-1-3-13 0,-4 1-42 16,-7 1-16-16,-6-3-21 0,1 0-44 16,-8 0-37-16,3 0-44 15,-5 0-85-15,-12 0-124 0,5 0-104 0,-6 0-242 16,-4-13-602-16</inkml:trace>
  <inkml:trace contextRef="#ctx0" brushRef="#br1" timeOffset="7221.24">1635 5350 1083 0,'0'0'984'0,"0"0"-525"0,0 0-37 16,0 0-51-16,0 0-98 0,0 0-70 0,0 0-56 15,0 0-8-15,0 0-11 0,0 0-16 16,0 37-19-16,5-26-28 0,-2 4 3 16,-3 5 37-16,0 2 27 0,-3 10-18 15,-19 7 2-15,1 5-24 0,-13 6-40 0,0-2-13 16,0 0-14-16,5-3-25 15,0-11 0-15,14-8-19 0,-2-8 1 0,10-8-43 16,7-5-67-16,0-5-65 0,0 0-97 16,7-10-277-16,3 0-219 0,19-7-1114 0</inkml:trace>
  <inkml:trace contextRef="#ctx0" brushRef="#br1" timeOffset="11375.74">16506 4031 1015 0,'0'0'622'0,"0"0"50"16,0 0-195-16,0 0-76 0,0 0-25 15,0 0-48-15,0 0-51 0,0 0-53 16,0 0-54-16,0 0-38 0,0 0-21 15,-29 12-16-15,29-12-9 0,-4 0-19 16,1 0-33-16,3 1-34 0,-5 4-28 0,5-1-18 16,0 2 7-16,0-2 11 0,0 0 10 15,0-2-10-15,0-2 1 0,0 0-7 16,5 0-12-16,-5 0 0 0,3-2 21 16,1-6 24-16,-4-7 1 0,0 4 0 15,5-1 0-15,-5 4 0 0,0-1-3 16,0 6-20-16,0 3 23 0,0 0 0 15,0 0-3-15,-5 2-46 0,5 3-7 16,-4 1 29-16,4 3 14 0,0-1 1 16,0-5-3-16,0 4 11 0,0-7-17 0,0 0 5 15,0 0-36-15,4 0-212 0,-4-2-126 16,5-6-179-16,3-2-540 0,-6-5-851 0,-17 17 1825 16</inkml:trace>
  <inkml:trace contextRef="#ctx0" brushRef="#br1" timeOffset="12288.95">16877 3837 391 0,'0'0'1099'0,"0"0"-592"0,0 0-79 16,0 0-9-16,0 0-85 0,0 0-86 0,0 0-41 16,0 0-43-16,0 0-32 0,0 0-16 15,0 0 4-15,-87 7-18 0,80-7-5 16,0 0-26-16,4 0-21 0,-4 3-16 15,0 10-4-15,-3 5 14 0,3 6-23 16,-5 4-20-16,12 7-1 0,-8-4-1 16,8-1-1-16,0-2-13 0,0-5 12 15,12-5-13-15,-4-8-2 0,1-1 2 16,-1-8 1-16,-1-1 13 0,-5-1 2 16,13-14 34-16,-8-3 15 0,3-10-15 15,2-4-12-15,-2-9-12 0,2-3-10 0,-3-2-1 16,-1 0-2-16,1-1 1 0,-4 6-1 15,-2 0-13-15,-3 4 16 0,0 4 3 16,0 3-3-16,0-3-1 0,-8 5 1 16,1 0 2-16,5 1-2 0,2 5 0 15,-8 2 12-15,8 0-10 0,0 4 10 0,0 4 3 16,0-2 13-16,0 4 24 16,-7 2 10-16,7 2-10 0,-2-2-9 15,-3 3 9-15,5 4 6 0,-7-1-12 0,7 2-7 16,0 0-14-16,0 0-13 0,0 8-10 15,0 0-2-15,0 4 0 0,12 6 0 16,-3 8 15-16,8 4 0 0,0 10-13 16,0 5 1-16,0 3 10 0,-2 7-13 0,-1 1 0 15,1 0 0-15,-3-4 0 0,3-1-27 16,2-11-52-16,0-5-46 0,-5-10-53 16,5-7-19-16,7-3-16 0,-7-7-52 15,0-5-93-15,5-1-51 0,-5-2-158 16,0 0-487-16,-3-5-509 0</inkml:trace>
  <inkml:trace contextRef="#ctx0" brushRef="#br1" timeOffset="12704.84">17243 3837 1116 0,'0'0'683'0,"0"0"-238"0,0 0-12 0,0 0-79 0,0 0-99 16,0 0-67-16,0 0-4 0,0 0-20 16,0 0-23-16,0 0-49 0,-63 43-42 15,63-27-18-15,0 0-4 0,0 2-16 16,0-2-12-16,5-4-11 0,0-2-8 16,5-2 18-16,-3 1-1 0,-2-9-11 15,7 0 1-15,-2 0 12 0,-8 0 0 0,13-2-1 16,-6-5-21-16,-1-1-12 0,-4 0-8 15,4-4 14-15,-3 2 28 0,-3 0 2 16,-2 0 23-16,0 0-3 0,0 2 16 16,0 0 3-16,-7 1 3 0,-3 4 2 15,3 1 20-15,0 2 18 0,2 0-22 0,-3 4-7 16,8 10 13-16,0 0 31 0,0 10 58 16,0 0-31-16,0 2-77 0,8 1-34 15,11-6-13-15,-2-2-2 0,0-3-12 16,2-4-19-16,1-4-67 0,2-2-52 15,2-4-42-15,-5-2-34 0,-2-2-84 16,7-10-163-16,-2-4-228 0,-7 0-682 16</inkml:trace>
  <inkml:trace contextRef="#ctx0" brushRef="#br1" timeOffset="12974.12">17607 3389 147 0,'0'0'1016'0,"0"0"-531"16,0 0-70-16,0 0 16 0,0 0-92 16,0 0-112-16,0 0-51 0,0 0-23 15,0 0 9-15,0 0-22 0,0 0-24 0,-34 20 23 16,34 8 21-16,0 6-13 0,0 9-26 16,0 3-25-16,7 2-28 0,5 7-46 15,3-3-7-15,-5 0-13 0,-1 3-1 16,6-5-1-16,-5-4-12 0,-3-6-50 15,-2-5-74-15,2-9-38 0,-7-6-78 16,2-8-107-16,-2-2-64 0,0-2-195 16,0-6-423-16,-2-2-327 0</inkml:trace>
  <inkml:trace contextRef="#ctx0" brushRef="#br1" timeOffset="13138.68">17425 3686 2164 0,'0'0'633'0,"0"0"-175"0,0 0 47 15,0 0-50-15,0 0-166 0,0 0-122 16,0 0-23-16,0 0-6 0,0 0-58 0,0 0-47 16,0 0-33-16,165-38 0 0,-138 38-21 15,7 0 21-15,-5 0-34 0,-3 5-128 16,1 0-109-16,-5 8-107 0,0 2-211 16,-8-2-569-16,1 9-1078 0</inkml:trace>
  <inkml:trace contextRef="#ctx0" brushRef="#br1" timeOffset="13521.37">18014 3786 349 0,'0'0'1865'0,"0"0"-1429"16,0 0-101-16,0 0 13 0,0 0-56 15,0 0-124-15,0 0-93 0,0 0 26 16,0 0 37-16,0 0-4 0,-111 69-12 0,106-42-26 15,0-1-47-15,5-2-24 0,0 0-7 16,0-2-18-16,5-6 0 0,0-2-3 16,7-6-12-16,-2-3 3 0,-3-5 12 15,7 0 12-15,3-15 10 0,0 2 18 16,0-12 6-16,3 2-9 0,-6-6-22 16,1 3-15-16,-3 0 0 0,-7 7 3 15,-5 8 0-15,0 1 0 0,0 1-2 16,0 8 14-16,0 1-12 0,-5 0-3 15,0 3 0-15,5 12 9 0,-2-2 93 16,2 7 66-16,0 5 6 0,9-3-40 16,8 2-46-16,7 0-30 0,3 1-10 0,7-6-23 15,-5 0-25-15,8-3-1 0,-4-2-21 16,9-4-57-16,-8 0-127 0,4-2-100 16,1 2-131-16,-17-4-314 0,10 6-737 0</inkml:trace>
  <inkml:trace contextRef="#ctx0" brushRef="#br1" timeOffset="25941.43">16499 4634 1031 0,'0'0'759'0,"0"0"-234"15,0 0-112-15,0 0-75 0,0 0-54 16,0 0-71-16,0 0-58 0,0 0-29 15,0 0-32-15,0 0-15 0,0 0-6 16,-7 55-20-16,7-37 22 0,0 2 2 0,0 4-2 16,0 2-10-16,5 2-3 0,2 7-19 15,3 3 10-15,-3 4-19 0,10 4-13 16,-7 5-18-16,-1-1 9 0,-1-4-11 16,-3 0-1-16,2-7 0 0,0-8 0 15,0-4 0-15,-2-9-12 0,-2-6 10 16,6-6-10-16,-9-6 12 0,3 0 15 15,-1-2 28-15,5-14 47 0,1-6 72 16,6-14-12-16,6-11-31 0,4-7-31 16,-5-2-12-16,10-1-12 0,-4 5-19 0,6 8-17 15,-14 6-13-15,5 10-15 16,-8 8 1-16,-6 3-1 0,1 7 0 0,-4 4-2 16,3 2-13-16,-4-2 2 0,-1 2-2 15,4-2-12-15,0 4-67 0,3 0-71 16,-3 2-67-16,3 0-81 0,7 0-161 15,-5 8-162-15,-2 0-410 0,4 6-584 16</inkml:trace>
  <inkml:trace contextRef="#ctx0" brushRef="#br1" timeOffset="26340.78">17096 4807 615 0,'0'0'1231'15,"0"0"-780"-15,0 0-67 0,0 0-46 16,0 0-54-16,0 0-105 0,0 0-59 0,0 0-28 16,0 0-26-16,0 0-25 0,0 0-39 15,-129 64 26-15,127-29 29 0,2-1-4 16,0 2-24-16,0-2-4 0,2-4-7 16,5-3-18-16,10-9-1 0,-5-4-11 15,1-8 10-15,-1-4-9 0,2-2 11 0,3-2 35 16,-7-10 38-16,0-6 45 0,-1-4 4 15,-1-2-20-15,-1-5-28 0,-7 5-27 16,2 0-10-16,-2 4-3 0,0 4 12 16,0 6-9-16,0 2-3 0,-2 6 24 15,2 2-6-15,-5 0 0 0,3 2-15 16,2 8-13-16,0 6 22 0,-8 2 19 16,8 6 11-16,0 7 9 0,0 1-15 15,8 4-43-15,-1-2-27 0,10-2-1 16,-8-2-11-16,4-3-12 0,1-7-70 0,3-2-71 15,-10 0-50-15,8-6-62 0,-3 0-107 16,0-6-155-16,3-6-227 0,-6 0-689 16</inkml:trace>
  <inkml:trace contextRef="#ctx0" brushRef="#br1" timeOffset="26616.32">17348 4926 924 0,'0'0'1365'15,"0"0"-835"-15,0 0-139 0,0 0-98 16,0 0-81-16,0 0-58 0,0 0-50 16,0 121-32-16,0-93-15 0,0 0-26 15,2-6-15-15,3-6-16 0,-3-6-3 16,6-6 3-16,-1-4 48 0,-7-2 101 0,5-12 52 16,0-8 0-16,12-8-39 0,-8-7-42 15,8-3 2-15,-7 0-19 0,9 6-30 16,-2 4-30-16,-2 8-28 0,2 6-14 15,0 4-1-15,-5 6-3 0,2-1-18 16,3 5-19-16,-7 2 7 0,7 0-16 16,0 0-48-16,-5 2-44 0,10 6-43 0,-10-1-62 15,5 3-129-15,0 0-144 0,-10-2-224 16,10 6-806-16</inkml:trace>
  <inkml:trace contextRef="#ctx0" brushRef="#br1" timeOffset="26906.04">17772 5161 912 0,'0'0'1577'0,"0"0"-1043"0,0 0-46 16,0 0-52-16,0 0-89 0,0 0-99 15,0 0-100-15,0 0 15 0,0 0 21 16,0 0-38-16,0 0-45 0,29-3-25 16,-22 3-19-16,8 0-5 0,-6 0-22 15,4 0-27-15,-4 0-1 0,3-5-2 0,0 3-2 16,3 0-43-16,-5 1-83 0,-3-4-100 16,8 5-106-16,-3 0-238 0,-3 0-431 15,1 2-683-15</inkml:trace>
  <inkml:trace contextRef="#ctx0" brushRef="#br1" timeOffset="27480.41">18320 4966 1110 0,'0'0'810'0,"0"0"-202"0,0 0-70 0,0 0-101 0,0 0-115 16,0 0-105-16,0 0-32 16,0 0-2-16,0 0-19 0,0 0-47 0,-61-60-37 15,46 60-28-15,6 0-12 0,-3 6-40 16,4 6-6-16,-6 4-28 0,4 4 13 15,10 4 9-15,-2 2 9 0,2 1-19 16,0 1 10-16,0-6-4 0,2-2 4 16,5-6 0-16,3-2 9 0,-3-4-19 15,1-6 4-15,1-2-10 0,-6 0 17 16,2-2 11-16,-1-6 43 0,4-4-9 16,-6-2 15-16,-2 0-3 0,0-2-3 15,5 2-28-15,-5-2-15 0,0 1-2 0,0 2 2 16,0 3 0-16,0 3 0 0,0 4 2 15,-5 3 17-15,5 0-7 0,0 0-12 16,0 3-28-16,0 7 28 0,0 7 80 16,0 1 21-16,7 4 18 0,8 4-19 0,-8 4-17 15,13 4-20-15,-8 3-14 0,2 1-13 16,3 8 7-16,-5 1 2 0,1-1-2 16,-11 4-7-16,0-2 0 0,-2 0 7 15,0-3 5-15,-4-3-15 0,-13-8-18 16,2-4-12-16,-2-7-1 0,5-10-2 15,-15-3-14-15,5-3-55 0,-4-7-64 16,-1 0-55-16,3-7-56 0,2-3-49 16,5 0-113-16,7 0-131 0,6 0-210 15,4 2-605-15,0-2-507 0</inkml:trace>
  <inkml:trace contextRef="#ctx0" brushRef="#br1" timeOffset="28542.39">18914 4692 1054 0,'0'0'1052'0,"0"0"-593"0,0 0-63 0,0 0 1 0,0 0-45 16,0 0-69-16,0 0-57 0,0 0-12 15,0 0 18-15,0 0-36 0,0 0-40 16,0 0-27-16,0 0-4 0,0 0-22 16,0-1-15-16,0 1-9 0,0 0-22 15,0 0-26-15,0 0-19 0,0 0-12 16,0 0-3-16,0 0-18 0,0 0-1 15,0 0 1-15,0 0-3 0,0 0 0 16,0 0 2-16,0 0-5 0,0-2 0 16,0 2-4-16,0 0-5 0,0-5 3 0,0 5-1 15,0-2 13-15,0 2 3 0,0 0 16 16,0 0-26-16,-3 0-51 0,3 0-37 16,0 5 9-16,-2-1-16 0,2 2-40 15,0 2-87-15,0 2-137 0,0 0-143 16,0-2-215-16,0 6-723 0,5-79 189 0</inkml:trace>
  <inkml:trace contextRef="#ctx0" brushRef="#br1" timeOffset="28823.63">18974 4994 1721 0,'0'0'1140'0,"0"0"-669"0,0 0-27 15,0 0-79-15,0 0-79 0,0 0-110 16,0 0-68-16,0 0-1 0,0 0-18 16,0 0-28-16,0 0-15 0,5 16-21 15,-5-14-22-15,0 3-3 0,0-5-1 0,2 0-21 16,-2 0-20-16,0 0-112 15,5 0-126-15,-2 0-133 0,4 0-278 0,3 0-634 16,-10 0-789-16,-32-23 2114 0</inkml:trace>
  <inkml:trace contextRef="#ctx0" brushRef="#br1" timeOffset="30098.3">19578 5040 388 0,'0'0'815'0,"0"0"-106"0,0 0-90 15,0 0-137-15,0 0-92 0,0 0-108 16,0 0-55-16,0 0-4 0,0 0 11 16,0 0-42-16,0 0-38 0,0-21-37 0,2 21-19 15,-2 0-28-15,0 0-27 16,0 3-26-16,0 2-17 0,0-3-3 0,0 1-18 15,0 0 5-15,0-1 1 0,7 0 12 16,-7-2 0-16,0 0-12 0,0 0-4 16,0 0 18-16,0 0 1 0,0 0-3 0,0 0-9 15,0-2 10-15,0 0 0 0,0-3 2 16,0 5 1-16,0 0-1 0,0 0-22 16,0 0-12-16,0 0 34 0,0 0 1 15,0 0-1-15,0 7-1 0,0-2-27 16,0 3 13-16,-7 1 13 0,5-1 1 15,2-2 1-15,0-2 0 0,0-2-1 16,0-2-18-16,0 0-8 0,0 0-7 16,0 0-179-16,2 0-227 0,5 0-347 15,1 0-665-15,-16-37-419 0</inkml:trace>
  <inkml:trace contextRef="#ctx0" brushRef="#br1" timeOffset="31304.04">20092 4793 1246 0,'0'0'687'15,"0"0"-201"-15,0 0-77 0,0 0-50 0,0 0-75 16,0 0-65-16,0 0-43 16,0 0-10-16,0 0 7 0,0 0-36 0,0 0-10 15,-54-48-19-15,40 48-12 0,4 0-32 16,-5 4-24-16,11 6-37 0,-6 4-3 15,-5 6 1-15,8 7 2 0,5 3-3 16,2 8-3-16,0 2 0 0,0 4-15 0,7 1 6 16,10-7-1-16,-3-6-2 15,3-6-10-15,5-8 10 0,-5-8-7 0,0-3 1 16,-7-7-4-16,0 0 25 0,-3 0 22 16,10-13 125-16,-12-1 31 0,2-8-71 15,-2-2-40-15,-3-4-33 0,1 3-32 16,-3 2 16-16,0 3-16 0,0 3 0 15,0 7 14-15,0 2-4 0,0 6-12 16,0 2 0-16,0 0-22 0,0 0-29 16,0 6-26-16,0 8 23 0,0 6 54 15,0 8 55-15,0 9 31 0,7 7-10 16,0 3-36-16,-4 4-7 0,4 12-30 0,0 3-2 16,0 9-1-16,-7 1-1 0,0 4-1 15,0-5-1-15,0-9-9 0,0-11 11 16,0-13-2-16,0-14 0 0,0-12 1 0,0-6 0 15,0-6-1-15,0-4 3 0,0 0 9 16,0 0 12-16,0-14 28 0,0-8 33 16,17-6 18-16,-2-10-18 0,7-7-31 15,2 2-18-15,-5 0-30 0,-2 7 0 16,5 7-3-16,-5 8-2 0,-5 6-10 16,-2 5-3-16,-3 6-21 0,-4 3-52 15,4 1-58-15,-2 0-39 0,0 0-17 16,2-5-172-16,-7 1-209 0,5 0-435 15,2-10-408-15</inkml:trace>
  <inkml:trace contextRef="#ctx0" brushRef="#br1" timeOffset="31766.36">20477 4960 684 0,'0'0'1397'0,"0"0"-847"16,0 0-110-16,0 0 7 0,0 0-6 16,0 0-143-16,0 0-133 0,0 0-51 15,0 0 0-15,0 0-25 0,-15-6-33 16,15 21-38-16,0 6-17 0,0 6 15 15,0 3-13-15,0 0-1 0,5 6 0 0,3-6 0 16,6 0-2-16,-4-5 0 0,-3-7-2 16,5-6-14-16,-5-4 4 0,3-6 12 15,0-2 13-15,-3 0 9 0,8-2 9 16,-6-8 8-16,8-5-5 0,-7-5-16 0,0-2 1 16,-1 1-17-16,-1-4 10 0,-1 5-10 15,-2 2 10-15,-5 3-9 0,0 5 10 16,0 7-1-16,0 1 6 0,0 2 4 15,0 0 8-15,0 0 34 0,0 0 49 16,0 8-37-16,0 2-46 0,0 4-29 16,0 2-1-16,0 4-12 0,0 0-3 15,5 0 12-15,2 0-15 0,-2-2-80 16,2 0-85-16,3-1-77 0,4-1-104 16,-2-6-224-16,-4 0-516 0,9-8-490 0</inkml:trace>
  <inkml:trace contextRef="#ctx0" brushRef="#br1" timeOffset="32097.14">20819 5040 1015 0,'0'0'1418'16,"0"0"-848"-16,0 0-111 0,0 0-82 16,0 0-131-16,0 0-112 0,0 0-60 0,0 0-15 15,0 0-18-15,0 0-17 0,-24 118-24 16,33-98 0-16,-2-2-2 0,3-8-1 15,-3 0 0-15,1-8 3 0,-3-2 9 16,-1 0 38-16,1-9 9 0,3-2 36 16,-1-6 44-16,0-1-53 0,-4 0-34 15,-3 2-28-15,0 2-6 0,0 4 1 16,0 4-14-16,0 2 0 0,0 4 10 16,0 0-12-16,0 0-10 0,-3 8-1 0,-2 8 11 15,3 6 1-15,2 5 41 0,0 3 20 16,0-2-13-16,2 2-13 0,13-4-23 15,-1-1-13-15,8-5-15 0,-5-7-31 16,7-5-79-16,3-1-102 0,0-5-91 16,4-2-154-16,-9 0-507 0,5-10-623 0</inkml:trace>
  <inkml:trace contextRef="#ctx0" brushRef="#br1" timeOffset="32520.12">21170 5143 855 0,'0'0'1846'0,"0"0"-1362"16,0 0-156-16,0 0-59 0,0 0-15 0,0 0-90 16,0 0-71-16,0 0-27 0,-89 109-26 15,89-91-40-15,0-2-2 0,0-2-17 16,7-4 17-16,3-2-13 0,-3-8 13 16,7 0 2-16,-2-8 6 0,-2-12 62 15,7-8 0-15,3-12-12 0,-6-6 5 16,-4-5-8-16,-1-4-19 0,4 2-19 0,-9-4-3 15,4 1 1-15,-8 2-11 0,0-1-1 16,0 1 1-16,0 2 19 16,-5 1-20-16,-2 3 0 0,2 8 1 0,-3 5 1 15,1 12 19-15,5 3 45 0,-6 5 22 16,1 5 34-16,0 0-47 0,2 2-34 0,0 0-5 16,3 4 0-16,-8 2 8 0,10 2 22 15,0 0-9-15,0 0-22 0,0 10-36 16,0 10-48-16,0 10 23 0,0 13 13 15,10 5 9-15,-3 12-9 0,3 5 10 16,-1 5-10-16,6 4 9 0,0 5-9 16,-1-1 9-16,6 3-13 0,1-6 14 15,-4-9 1-15,5-12-20 0,2-12-116 16,3-12-138-16,-3-5-162 0,0-10-527 16,-9-5-507-16,2-5-550 0</inkml:trace>
  <inkml:trace contextRef="#ctx0" brushRef="#br1" timeOffset="37006.16">22768 4523 104 0,'0'0'1164'0,"0"0"-416"0,0 0-217 15,0 0-103-15,0 0-79 0,0 0-64 0,0 0-57 16,0 0-65-16,0 0-18 0,0 0-17 15,-10 9-17-15,3-9-8 0,2 0-17 16,-7 0 4-16,0 0-10 0,-5 1-16 16,2 4-3-16,-4 0-18 0,-1 8-31 15,-11 1-12-15,2 10-22 0,2 4 7 16,-7 6 15-16,3 7 10 0,2-1-7 16,-3 4-2-16,10 0-1 0,-2 1-1 15,7 1-2-15,2 0-9 0,11 1 9 0,-9-7-10 16,9 2-2-16,4-4 0 15,0 1-1-15,4-6 1 0,13 2 12 0,8-1-19 16,6-6 10-16,6-4 10 0,-8-4-13 16,14-4 13-16,-4-6 2 0,0-3 0 15,2-7 61-15,3 0-15 0,-3-17-12 16,-5-3 0-16,3-10-7 0,-7-8-2 16,-3-6-1-16,-5-4-9 0,-2-1 4 0,-3-5 2 15,-9-1 7-15,-1 1 5 0,-9 2-5 16,0-1-10-16,0 5 6 0,-9 6-5 15,-11 2-16-15,-4 6-1 0,0 1 1 16,-5 5-3-16,5 6-3 0,4 6-49 16,3 4 3-16,0 6-18 0,10 2 3 15,0 4-16-15,2 0-37 0,0 0-33 16,-7 4-95-16,5 10-81 0,-3 6-189 16,3-2-278-16,-13 21-664 0</inkml:trace>
  <inkml:trace contextRef="#ctx0" brushRef="#br1" timeOffset="59971.27">16756 6487 1592 0,'0'0'818'0,"0"0"-728"0,0 0 675 0,0 0-248 16,0 0-189-16,0 0-95 0,0 0-47 16,0 0-38-16,0 0-28 0,0 5-25 15,0-5-25-15,0 0-24 0,0 0-27 16,0 0-16-16,0 0-3 0,0 0-12 15,0 0-6-15,0 0-3 0,0 0-4 16,0 0 7-16,0 0 15 0,3 0 3 0,-3 0 3 16,0 0 18-16,0 0 4 0,0 0 5 15,0 0 10-15,0 0-12 0,0 0-4 16,0-3-12-16,0 3-12 0,0 0-1 16,0 0-17-16,0 0-7 0,0 0-5 0,0 0-1 15,0 0 1-15,0 0 5 16,0 0 1-16,0 0 11 0,0 0 13 0,0 0 4 15,0 0-4-15,0 0-20 0,0 0-109 16,0-2-68-16,0-6-57 0,0-2-212 16,0-4-194-16,0-2-574 0,0-4-587 0,0 90 1679 15</inkml:trace>
  <inkml:trace contextRef="#ctx0" brushRef="#br1" timeOffset="60343.14">17333 5723 1502 0,'0'0'543'0,"0"0"-128"0,0 0-25 15,0 0-114-15,0 0-107 0,0 0-32 16,0 0-13-16,0 0 5 0,0 0 35 16,0 0-10-16,-29 132-15 0,29-92-15 15,7 7-40-15,3 5-25 0,-3 5-15 16,-2-1-26-16,2 2-18 0,3-3-1 15,-10-5-1-15,7-6-13 0,-7-7-10 16,8-7-112-16,-8-10-160 0,0-4-110 0,0-6-125 16,0-6-206-16,0-4-418 15</inkml:trace>
  <inkml:trace contextRef="#ctx0" brushRef="#br1" timeOffset="60514.68">17195 6107 124 0,'0'0'1793'0,"0"0"-1193"16,0 0-230-16,0 0-200 0,0 0 64 0,0 0-47 16,0 0-47-16,0 0-64 0,0 0-35 15,0 0-39-15,0 0-2 0,194 24-3 16,-172-16-35-16,2 2-209 0,3 0-242 16,-10-2-315-16,-1 8-969 0</inkml:trace>
  <inkml:trace contextRef="#ctx0" brushRef="#br1" timeOffset="60805.41">17641 6278 388 0,'0'0'1547'0,"0"0"-1239"0,0 0-62 0,0 0 18 16,0 0-77-16,0 0-98 0,0 0-50 16,0 0 22-16,0 0 35 0,0 0-13 15,99 2-17-15,-91-12-21 0,-1-2-13 0,0-3-19 16,-7 4 15-16,0 1 39 0,0 0-20 15,0 1-31-15,-17 3 25 0,5 2 29 16,-10 0 30-16,5 2-5 0,-9 2-11 16,4 0-10-16,0 6-12 0,5 8 0 15,2 4 19-15,3 7 6 0,0 3 46 16,7 0 40-16,5 4-53 0,0 1-90 16,0-3-30-16,17-4-13 0,-5-2-8 15,13-2-19-15,-8-6-129 0,2-2-107 16,-2-4-103-16,7-3-155 0,-2-6-235 15,-5-1-495-15</inkml:trace>
  <inkml:trace contextRef="#ctx0" brushRef="#br1" timeOffset="60993.62">17878 6272 901 0,'0'0'1750'0,"0"0"-1201"15,0 0-101-15,0 0-28 0,0 0-68 16,0 0-121-16,0 0-111 0,0 0-61 15,0 0-39-15,8 107-20 0,9-87-3 16,0 0 1-16,2 2 0 0,-2-2 0 16,7-2-47-16,-7-2-74 0,3-4-100 15,-1 2-84-15,-2-4-112 0,-2-1-159 16,-8-6-227-16,3-3-664 0</inkml:trace>
  <inkml:trace contextRef="#ctx0" brushRef="#br1" timeOffset="61174.14">18155 6302 931 0,'0'0'1098'16,"0"0"-477"-16,0 0-197 0,0 0-146 15,0 0-49-15,0 0-36 0,0 0-30 0,-141 109-18 16,102-71-20-16,1 5-38 0,-1-2-49 16,3-1-37-16,6-5-1 0,6-7-31 15,14-6-113-15,6-6-120 0,4-8-83 16,0-8-128-16,0 0-534 0,14-14-293 0</inkml:trace>
  <inkml:trace contextRef="#ctx0" brushRef="#br1" timeOffset="61540.92">18514 5845 871 0,'0'0'1010'15,"0"0"-573"-15,0 0 47 0,0 0-67 16,0 0-105-16,0 0-109 0,0 0-52 15,0 0-23-15,0 0 5 0,0 0 32 0,-3 105-19 16,3-69-23-16,0 4-27 0,0 5-7 16,7 5-21-16,3 2-41 0,-3 3-24 15,3 3-2-15,-3-2-1 0,-2 1-2 16,0-4-13-16,-3-2 13 0,-2-3-56 16,0-8-118-16,0-3-93 0,0-9-85 15,0-3-166-15,-2-12-239 0,-3-3-531 16</inkml:trace>
  <inkml:trace contextRef="#ctx0" brushRef="#br1" timeOffset="61748.48">18315 6361 2647 0,'0'0'712'0,"0"0"-326"0,0 0-103 0,0 0-32 16,0 0-40-16,0 0-109 0,0 0-50 15,0 0 7-15,0 0-7 0,0 0-15 16,0 0-10-16,213-35-27 0,-174 32 0 16,0 0-12-16,-3 1 0 0,-2 2-40 15,0 0-102-15,0 0-119 0,-7 0-84 16,-1 0-123-16,-2 2-496 0,-4 4-605 0</inkml:trace>
  <inkml:trace contextRef="#ctx0" brushRef="#br1" timeOffset="66045.89">16889 7324 241 0,'0'0'1449'15,"0"0"-871"-15,0 0-155 0,0 0-70 16,0 0-33-16,0 0-60 0,0 0-52 0,0 0-25 16,0 0-42-16,0 0-4 15,-63-36 6-15,59 36-10 0,-1 0-22 0,0 0 0 16,0 0-16-16,-2 0 0 0,-3 0-22 16,3 0-9-16,0 0-27 0,-8 6-16 0,5 2-6 15,-2 2-12-15,3 2-1 0,-8 4-1 16,9 4-1-16,-1 7-1 0,4 1-14 15,2 4 12-15,1 4 0 0,2 2-15 16,0 8 16-16,0 1-1 0,0 1 1 16,0 0-1-16,2 0-22 0,1-1 23 15,4-3-13-15,-2-6 0 0,-3-6-25 16,6-1-67-16,-8-9-43 0,0-4-13 16,0-2-23-16,0-8-40 0,0-2-94 15,0-4-75-15,0-2-65 0,-10 0-61 16,3-2-516-16,-20-18-103 0</inkml:trace>
  <inkml:trace contextRef="#ctx0" brushRef="#br1" timeOffset="66243.37">16376 7728 1289 0,'0'0'970'0,"0"0"-515"0,0 0-72 15,0 0-144-15,0 0-105 0,0 0-52 16,0 0 83-16,0 0-14 0,0 0-38 15,0 0-24-15,220-10-17 0,-181 10-1 16,-5 0-5-16,2 0-32 0,-2 0-34 16,-12 2-11-16,7 3 8 0,-12-4-88 15,5 1-135-15,-8 3-104 0,-4-2-131 16,2-1-279-16,0 0-677 0</inkml:trace>
  <inkml:trace contextRef="#ctx0" brushRef="#br1" timeOffset="66762.3">17064 7725 1406 0,'0'0'734'15,"0"0"-200"-15,0 0-110 0,0 0-51 16,0 0-98-16,0 0-117 0,0 0-45 16,0 0-9-16,0 0-32 0,0 0-13 15,0 0 0-15,-5 120 22 0,5-84-16 16,-7 0-16-16,7 1-2 0,0-5-23 16,0-4-24-16,0-6-12 0,0-10-4 0,0-2 13 15,0-5-15-15,7-4 18 0,-7-1 28 16,0 0 24-16,10-1 7 0,-5-12-4 15,7-1 0-15,5-6 22 0,0-4-13 16,2 0-39-16,-2-2-24 0,0-1-1 0,0-1 0 16,5 2-2-16,0 2 1 0,0-2-2 15,-6 6 0-15,-1 2 1 0,2 3 2 16,-10 10 1-16,5-2 51 0,-7 4-19 16,0 3-31-16,0-3-2 0,0 3-2 15,7 0 2-15,-2 5 1 0,2 5 18 16,0 3 14-16,2 8-5 0,-2 3-7 15,-2 6-18-15,-3 2 0 0,-7 0-1 16,3 1 1-16,-3-1-3 0,0-6 0 16,0-4-39-16,0-4-65 0,-3-3-62 15,3-4-58-15,-7-4-52 0,7-2-99 0,0-3-121 16,0 3-292-16,0-5-693 0</inkml:trace>
  <inkml:trace contextRef="#ctx0" brushRef="#br1" timeOffset="67096.42">17687 8006 297 0,'0'0'1497'0,"0"0"-910"16,0 0-87-16,0 0-84 16,0 0-16-16,0 0-92 0,0 0-98 0,0 0-29 15,0 0-14-15,0 0-41 0,24 0-31 16,-19 0 10-16,12 0-1 0,-2-2-22 16,-1 0-27-16,8 0-15 0,-5 2-25 0,-3-2-15 15,3 0-1-15,3 0 0 0,-10 0 0 16,6 2 0-16,-1-2-1 0,2 2-1 15,-7 0 0-15,2-2-27 0,-5-2-59 16,8 2-91-16,-13 0-100 0,5 2-74 16,1-2-252-16,-4-2-522 0,-4-2-662 0</inkml:trace>
  <inkml:trace contextRef="#ctx0" brushRef="#br1" timeOffset="67673.87">18208 7495 1296 0,'0'0'1050'0,"0"0"-572"0,0 0-135 16,0 0-75-16,0 0-18 0,0 0-76 15,0 0-21-15,0 0 20 0,0 0-29 16,0 0-8-16,0 0-9 0,36 109-29 15,-21-81-9-15,2 2-18 0,0 6-16 16,0 4-27-16,2 5-16 0,6 3-11 16,1 0 1-16,1 0-2 0,-3 0-1 0,3-5-2 15,-8-11 2-15,5-8 1 0,-14-5 11 16,0-9-11-16,-8-9 0 0,6-1 48 16,-1-3 56-16,0-14 64 0,5-9 5 15,-2-10-49-15,4-11-39 0,-4-6-43 16,5-8-20-16,-3-1-21 0,2 1-1 0,-2 5-1 15,10 6-12-15,-12 7-2 0,9 11 13 16,-9 12-13-16,2 4 0 0,-7 6 3 16,2 8 0-16,-7-2 10 0,8 2-16 15,-8 0 5-15,0 2-5 0,0 0-6 16,0-2-18-16,7 2-46 0,-7 0-46 16,5 0-61-16,0 0-47 0,-3 0-99 15,3 0-183-15,-5 6-453 0,5 0-295 16,-5 9-474-16</inkml:trace>
  <inkml:trace contextRef="#ctx0" brushRef="#br1" timeOffset="68276.2">19265 7559 909 0,'0'0'1626'0,"0"0"-942"0,0 0-188 0,0 0-59 16,0 0-55-16,0 0-114 0,0 0-100 16,0 0-54-16,0 0-2 0,0 0 4 0,17 5-22 15,-17-5-42-15,2 0-36 0,-2 2-16 16,0-1-24-16,3 6-28 0,2 3 28 16,-3 2-159-16,8 4-190 0,-5 4-301 15,-3-6-792-15,-2 14-1003 0,-46-143 2260 0</inkml:trace>
  <inkml:trace contextRef="#ctx0" brushRef="#br1" timeOffset="68415.61">19294 7914 2629 0,'0'0'1349'16,"0"0"-902"-16,0 0-83 0,0 0-101 16,0 0-98-16,0 0-165 0,0 0-16 0,0 0-29 15,0 0-163-15,0 0-213 0,0 0-548 16,-29 82-732-16</inkml:trace>
  <inkml:trace contextRef="#ctx0" brushRef="#br1" timeOffset="131317.53">16822 8897 988 0,'0'0'524'0,"0"0"-524"0,0 0 0 16,0 0 986-16,0 0-605 0,0 0-240 15,0 0-39-15,0 0 77 0,0 0-13 16,-10 6-99-16,10-4-67 0,-5 4-15 15,5 1 15-15,-5 3 47 0,3 0 7 0,-3 3-13 16,0 4 7-16,5 1 2 0,0 4-25 16,0 6-9-16,5 6-4 0,2 6 17 15,3 8-1-15,0 5-27 16,-3 5 1-16,0-1-2 0,0 1-9 0,-7-4 9 0,8-6 0 16,-8-1 0-16,2-9-12 0,5-3-98 15,-7-12-80-15,5-5-58 0,-5-8 9 16,3-10-83-16,-3-3-71 0,0-22-149 15,-3-8-252-15,-9-12 93 0</inkml:trace>
  <inkml:trace contextRef="#ctx0" brushRef="#br1" timeOffset="131545.69">16819 9016 633 0,'0'0'384'0,"0"0"62"0,0 0-65 15,0 0-31-15,0 0-49 0,0 0-59 0,0 0-20 16,0 0-1-16,131-103-20 0,-107 103-39 15,1 0-45-15,-4 6 6 0,1 6 16 16,-5 8 6-16,-7 7-27 0,-5 9 4 16,-5 2-54-16,0 2-18 0,-5 5-22 0,-19-7-9 15,7-2-19-15,-3-8-2 0,3-8-20 16,0-10-123-16,8-6-80 0,-6-4-43 16,13-6-118-16,-6-12-99 0,8-2-222 15,0-6-121-15,3 4-241 0,14-2 734 16</inkml:trace>
  <inkml:trace contextRef="#ctx0" brushRef="#br1" timeOffset="131905.57">17226 9004 1018 0,'0'0'700'0,"0"0"-310"15,0 0 14-15,0 0 31 0,0 0-121 0,0 0-123 16,0 0-140-16,0 0-20 0,0 0 20 16,0 0 0-16,-53 104-26 0,65-82-25 15,3 1-21-15,-3-9-11 0,2 0 16 16,3-8 1-16,-4-2 13 0,1-4 2 16,1 0 38-16,4-14 66 0,5-6 69 15,-4-2-60-15,4-6-30 0,-7-1-43 16,-5 3-15-16,-5 6 0 0,-4 4 19 15,-3 6 2-15,0 2 20 0,0 6-14 16,0 2-5-16,0 0 52 0,-3 2-22 16,-2 12-77-16,-4 6-23 0,4 4 23 0,-2 4-2 15,7 0 2-15,0 0-27 0,0-1-1 16,7-7 3-16,12 2-15 0,-2-8-184 16,7-2-143-16,6-6-168 0,3-6-144 15,1-10-529-15,0-10-69 0</inkml:trace>
  <inkml:trace contextRef="#ctx0" brushRef="#br1" timeOffset="132117.49">17862 8863 790 0,'0'0'1124'0,"0"0"-680"16,0 0-5-16,0 0 58 0,-90 108-97 16,73-73-126-16,0 3-89 0,10-2-23 15,-1 2-38-15,8-6-31 0,0-1-38 16,0-9-27-16,0-4-9 0,0-8-16 0,8 0 22 15,-6-6-13-15,3 0-12 0,-5-2-1 16,0-2-2-16,0 0 3 0,0 0-16 16,0-4-197-16,0-5-145 0,0-6-13 15,2-9-99-15,3-4-549 0,-2 4-571 16</inkml:trace>
  <inkml:trace contextRef="#ctx0" brushRef="#br1" timeOffset="132466.41">18111 8565 49 0,'0'0'773'0,"0"0"317"16,0 0-717-16,0 0 2 0,0 0 14 16,0 0-60-16,0 0-183 0,0 0-64 15,0 0 45-15,0 0 30 0,-104 151-41 16,99-97-46-16,3 5-32 0,-1 1-38 15,-2-1 12-15,5-8-12 0,0-2-3 16,0-10 1-16,0-11-23 0,5-10-48 16,0-11-37-16,7-4 9 0,-2-3 101 15,7-13 32-15,-5-5 47 0,12-6-32 16,0-2-25-16,-4 4 51 0,-6 2 80 16,-4 8-97-16,0 8-54 0,-3 4 47 0,-2 0 51 15,2 2 30-15,-2 10-53 0,0 4 9 16,2 4-46-16,0 6-12 0,-4 1-4 15,4-4-24-15,-7 4-141 0,7-7-134 0,1 0-154 16,-3-4-174-16,-1-6-440 0,-1-2-448 16,-3-6 751-16</inkml:trace>
  <inkml:trace contextRef="#ctx0" brushRef="#br1" timeOffset="132948.15">18458 9034 283 0,'0'0'1845'0,"0"0"-1314"15,0 0-303-15,0 0 3 0,0 0-46 16,0 0-99-16,0 0-84 0,0 0 49 16,-119 124 35-16,117-81-16 0,2-3-32 15,0 0-35-15,0-4 12 0,2-6-15 16,13-5-13-16,-3-7-3 0,2-10-9 0,3-8 25 15,0 0 0-15,0-18 73 0,5-10 34 16,0-8 35-16,-5-3-36 0,2 0-23 16,-9-2-55-16,4 11 9 0,-4 8 13 15,-10 5-22-15,0 9-9 0,0 8 9 16,0 0-28-16,0 20-22 0,0 15 22 16,-7 13 104-16,-3 15 42 0,3 8 2 15,-3 10 33-15,0 4-49 0,1-1-50 16,1-1-48-16,-1-7-16 0,9-8-7 15,0-11-11-15,0-11-2 0,0-16-1 16,0-10-18-16,9-13-19 0,8-7 31 0,0-19 9 16,10-17 67-16,2-14-30 0,10-13-22 15,0-5-14-15,-3 2 1 0,-4 8-2 16,-3 11-1-16,-3 13-23 0,-4 10 2 16,-5 8 1-16,-10 6 6 0,6 3-34 15,-11 7-116-15,5 0-35 0,8 0-3 16,-8 0-68-16,3 0-165 0,2 0-257 0,-5 0-755 15,-4-1-50-15</inkml:trace>
  <inkml:trace contextRef="#ctx0" brushRef="#br1" timeOffset="133291.98">19759 8843 1516 0,'0'0'1308'0,"0"0"-907"0,0 0-1 16,0 0 29-16,0 0-80 0,0 0-173 15,0 0-96-15,-135 123-12 0,123-95-22 16,-5 0-15-16,-5 0-30 0,10 2 1 0,-3-3-2 16,3-4-52-16,12 2-118 15,0-7-136-15,0-4-133 0,5 0-228 0,9-6-700 16,3-6-161-16</inkml:trace>
  <inkml:trace contextRef="#ctx0" brushRef="#br1" timeOffset="133468.6">19847 9072 1004 0,'0'0'2143'0,"0"0"-1701"0,0 0-107 16,0 0 50-16,0 0-97 0,0 0-128 15,0 0-80-15,-170 106-22 0,158-85 9 16,2-5-21-16,3 0-46 0,0-6-21 15,7 0-28-15,0-4-108 0,0-4-70 16,0-2-124-16,14-8-101 0,-4-12-75 16,-3-12-435-16,3 4-350 0,-10-21 484 0</inkml:trace>
  <inkml:trace contextRef="#ctx0" brushRef="#br1" timeOffset="133794.82">19187 8800 615 0,'0'0'564'0,"0"0"422"15,0 0-578-15,0 0-96 0,0 0 2 16,0 0-72-16,0 0-58 0,0 0-23 16,0 0-44-16,0 0-29 0,0 0-41 0,8 67 4 15,1-69 64-15,4-8 22 16,1-6-19-16,-4-4-35 0,-3-2-3 0,-5-3-24 15,6 3-19-15,-8 4 0 0,0 4-34 16,0 6 40-16,0 2 3 0,0 6-6 16,0 0 0-16,0 0-40 0,0 0-16 15,-10 12-88-15,5 4-47 0,3 4 83 16,2 5 25-16,0-2 6 0,9 6-90 16,11-3-109-16,-3 2-95 0,7-2-134 15,8-4-228-15,-6-5-578 0,8-6 126 16,-5-2 908-16</inkml:trace>
  <inkml:trace contextRef="#ctx0" brushRef="#br1" timeOffset="134364.54">19978 9052 858 0,'0'0'999'16,"0"0"-500"-16,0 0-86 0,0 0-31 15,0 0-41-15,0 0-59 0,0 0-50 16,0 0-21-16,0 0-47 0,0 0-65 16,0 0-74-16,0 0-23 0,-32 46 17 15,32-26 2-15,0 5 32 0,0-3-28 16,0-6 2-16,7-4 10 0,-4-6-9 0,2-4 9 16,4-2 24-16,-1 0 43 0,-1-12 40 15,-2-2-4-15,2-8-27 0,3-3-31 16,-1-3-36-16,4 8-25 0,-4 2-21 15,-1 4-11-15,1 6-7 0,1 2-4 0,0 2-5 16,-3 0-15-16,3 2-19 16,7 2-104-16,0 0-58 0,-1 0-60 0,11-2-219 15,-7 0-448-15,6-4-490 0,-4-2-77 16</inkml:trace>
  <inkml:trace contextRef="#ctx0" brushRef="#br1" timeOffset="134949.14">20542 8893 290 0,'0'0'392'0,"0"0"-233"16,0 0-107-16,0 0-42 0,0 0-10 0,0 0-39 15,0 0-3-15,0 0 22 0,0 0 1 16,0 0-17-16,0 0-16 0,0-4-7 15,0 2-16-15,3 0-43 0,-3 2-84 16,0-2-39-16</inkml:trace>
  <inkml:trace contextRef="#ctx0" brushRef="#br1" timeOffset="136702.88">20499 8464 85 0,'0'0'603'0,"0"0"-486"0,0 0 525 16,0 0-187-16,0 0-124 0,0 0-108 0,0 0-61 16,0 0-24-16,0 0-22 0,0 0-39 15,0-15-35-15,0 15-16 0,0 0 15 16,0-2 14-16,0 2 12 0,0 0-10 16,0 0 4-16,0-3 19 0,0 3 15 15,0 0-6-15,0-2-45 0,0 2 23 16,-7 0 18-16,7 0 16 0,0 0 18 15,0-1-2-15,0 1-11 0,0 0-13 0,0 0-9 16,0 0-9-16,0-2-14 16,0-3-5-16,0 3-22 0,0 1-16 0,-8-4 13 15,6 1-6-15,2 3 12 0,0-1-6 16,0-1-1-16,-5 1 4 0,3 0-3 0,2 1-7 16,0-4 1-16,0 3 5 0,0 0-5 15,0 1-1-15,0-2-2 0,0 1 8 16,0 2 4-16,0 0 3 0,0 0-13 15,0 0-12-15,0 0 10 0,0 0-4 16,0 0-6-16,0 0-9 0,0 0 12 16,0 0-12-16,0 0 10 0,0 0-10 15,0 0-3-15,0 0-1 0,0 0-12 16,0 0 10-16,0 0 0 0,0 0-9 16,0 0 10-16,0 0 0 0,0 0 0 15,0 0-10-15,0 0-3 0,0 0-4 0,0 0-5 16,0 0-10-16,0 0-2 0,0 0-71 15,0 0-127-15,2 5-115 0,5 0 8 16,8 3-300-16,-8 0-726 0,-7 6-633 0,-31-54 2000 16</inkml:trace>
  <inkml:trace contextRef="#ctx0" brushRef="#br1" timeOffset="137890.59">20518 8376 333 0,'0'0'414'0,"0"0"-359"0,0 0 671 0,0 0-232 15,0 0-134-15,0 0-121 0,0 0-17 16,0 0-7-16,0 0 0 0,0 0-34 16,-2-8-38-16,2 8-20 0,0 0-28 15,0 0-26-15,0 4-25 0,0 6-16 0,0 9-28 16,0 2 0-16,0 16 0 16,0 5 0-16,5 10 14 0,2 8-14 0,0 9 0 15,0 3-4-15,-4 7-11 0,-3 1 2 16,0-1-9-16,0-7-37 0,0-8-17 15,0-11 26-15,0-16 21 0,0-14 27 16,0-11-26-16,0-6-14 0,0-6 42 16,0-2 46-16,5-14 26 0,-3-12-21 15,13-7 31-15,-6-6 34 0,11-6 1 16,4 1-30-16,-7 10-15 0,2 6-26 0,-2 10-2 16,0 8-16-16,-5 4-10 0,1 3-18 15,-1 5-1-15,-3 10 1 0,6 15 170 16,2 6 52-16,-10 12-93 0,3 5-56 15,-10-1-21-15,-5-1 12 0,-12-6-18 16,-5-7-28-16,0-8-3 0,1-9-2 16,-4-6-7-16,6-10-6 0,-8 0-89 15,3-11-91-15,2-9-75 0,13-5-51 0,9-3-103 16,0 2-242-16,16 0-589 0,16 2-351 16,-3 4 1096-16</inkml:trace>
  <inkml:trace contextRef="#ctx0" brushRef="#br1" timeOffset="138171.63">20984 8956 1026 0,'0'0'987'0,"0"0"-631"15,0 0-52-15,0 0 11 0,0 0 27 16,0 0-82-16,0 0-86 0,-25 122 18 0,25-83-47 16,12 2-48-16,1 12-41 0,-1 5-37 15,5 9-7-15,2 7-11 0,-2 4 2 16,5 3 47-16,-5-3-38 0,-7-5-12 16,-3-8-59-16,-7-14-235 0,9-10-71 15,-6-15-129-15,-1-12-149 0,-2-14-125 0,0-8-463 16,0-20 738-16</inkml:trace>
  <inkml:trace contextRef="#ctx0" brushRef="#br1" timeOffset="138387.04">21127 8939 2358 0,'0'0'693'15,"0"0"-262"-15,0 0-49 0,0 0 16 16,0 0-97-16,0 0-144 0,0 0-117 0,0 0-3 15,0 0 15-15,198-58-3 16,-173 72-31-16,1 9-15 0,-6 0 13 0,-13 4-14 16,0 4 19-16,-7 4-21 0,-7 1-12 15,-17-1-120-15,2-3-108 0,-10-4-91 16,-4-6-128-16,-5-8-176 0,4-8-642 0,-4-6-129 16</inkml:trace>
  <inkml:trace contextRef="#ctx0" brushRef="#br1" timeOffset="139514.34">16766 10257 948 0,'0'0'1621'0,"0"0"-1173"0,0 0-78 15,0 0 10-15,0 0-90 0,0 0-134 16,0 0-59-16,0 0-36 0,0 0-61 16,0 0-34-16,0 0 21 0,-36 113-11 15,36-75 24-15,0-2 4 0,0-1-4 16,0-12-1-16,0-4-15 0,0-8-24 16,0-4-10-16,0-7 50 0,0 0 40 0,0-2 60 15,4-13 21-15,4-5 36 0,-1-10-21 16,3-6-29-16,-1-8-36 0,6 0-10 15,2-1-24-15,-5 9-36 0,-2 10-1 16,-3 10-25-16,0 10-15 0,0 6-30 16,-7 0-25-16,8 6 49 0,6 8 46 15,3 10 49-15,-2 5-31 0,2 1 1 0,2-2-19 16,-4-2-15-16,-3-8-12 0,2-8-10 16,-6-6 37-16,4-4 18 0,-7-2 120 15,12-14 12-15,2-4 58 0,-2-10-53 16,5 0-80-16,0 2-48 0,2 3-27 15,-10 13-28-15,-6 4-5 0,6 8-9 16,-7 0 8-16,3 8 34 0,-3 6 18 16,3 9 4-16,-5 0-19 0,7 4-3 15,-10 1-2-15,1-4-90 0,4-4-75 16,0-6-68-16,1-4-109 0,1-4-320 0,4-6-431 16,-6-2-399-16,7-16 231 0</inkml:trace>
  <inkml:trace contextRef="#ctx0" brushRef="#br1" timeOffset="139742.42">17403 10412 2491 0,'0'0'665'0,"0"0"-213"0,0 0 12 16,-70 123-125-16,68-89-181 0,2-2-102 16,0-8-56-16,9-8 0 0,8-6-44 15,3-8 26-15,2-2 18 0,-3-12 68 16,5-16 64-16,5-12 18 0,-5-12-30 15,-4-7-47-15,-3-3-43 0,-7 4-27 16,-3 8 1-16,-2 11-4 0,-5 15-12 16,0 10-46-16,0 10-140 0,0 4-104 0,0 6-148 15,0 10-92-15,0 4-128 16,0 4-644-16,0-4-199 0</inkml:trace>
  <inkml:trace contextRef="#ctx0" brushRef="#br1" timeOffset="139983.54">17733 10243 916 0,'0'0'1113'0,"0"0"-705"0,0 0 143 15,0 0-60-15,0 0-297 0,0 0-65 16,0 0 81-16,-63 137 60 0,56-91-78 16,7-1-96-16,0-5-81 0,0-8-15 15,7-8-37-15,10-8-9 0,7-12 0 16,-7-4-1-16,10-2 47 0,-5-16 53 0,2-10 15 15,7-4-16-15,-9-9-5 16,10 3-10-16,-8 0-37 0,3 6-11 0,-1 2-66 16,-6 7-124-16,-3 11-110 0,0 6-210 15,-3 6-485-15,-2 3-570 0</inkml:trace>
  <inkml:trace contextRef="#ctx0" brushRef="#br1" timeOffset="140415.38">18198 10305 101 0,'0'0'1919'0,"0"0"-1162"15,0 0-318-15,0 0-38 0,0 0-17 16,0 0-80-16,0 0-84 0,-152 129-35 16,135-87 11-16,5 1-34 0,4-5-67 15,8-8-89-15,0-6-6 0,15-12-31 16,2-5-8-16,-5-7 16 0,10-5 23 15,-3-9 46-15,-2-6-6 0,-5-8-10 0,3-4-18 16,2 0-10-16,-5-3-1 0,2 2-1 16,-6 2-1-16,-6 7 1 0,5 6 0 15,-7 8 0-15,0 10-46 0,0 0-3 16,0 22-88-16,0 16 121 0,-4 18 16 0,-1 11 147 16,-3 13-7-16,-1 7-30 15,-1 4 8-15,3-1 18 0,-3 2-33 0,10-3-48 16,0-9-34-16,0-9-19 0,0-19-2 15,10-18 0-15,2-18-24 0,2-16 21 16,3-7 3-16,8-26 57 0,-4-15-14 16,11-12-28-16,-5-7-15 0,-1 5-1 15,-1 7 0-15,1 13-39 0,-6 10-81 16,4 10-21-16,-7 6-43 0,2 6-43 16,-2 3-90-16,7 5-244 0,-7 2-540 0,-4 0-542 15,1-1 161-15</inkml:trace>
  <inkml:trace contextRef="#ctx0" brushRef="#br1" timeOffset="140973.07">19769 10005 990 0,'0'0'1531'16,"0"0"-955"-16,0 0-133 0,0 0-30 15,0 0-75-15,0 0-99 0,0 0-42 16,0 0-83-16,0 0-50 0,0 0-18 0,0 0-21 15,-216 119-24-15,180-70-1 0,2 3-16 16,7 0-17-16,3 1-69 0,15-7-97 16,9-4-136-16,0-6-176 0,2-8-246 15,8-9-780-15</inkml:trace>
  <inkml:trace contextRef="#ctx0" brushRef="#br1" timeOffset="141185.51">19692 10249 954 0,'0'0'1607'16,"0"0"-1131"-16,0 0-157 0,0 0-42 15,0 0-88-15,-92 123-92 0,87-99-97 16,5 0-6-16,0-2-28 0,0-2 21 16,5-1 11-16,7-8-61 0,0-2-51 0,-3-9-63 15,6 0 18-15,-3-9 95 16,0-11 17-16,3-6-133 0,-3-4-212 0,-10-8-300 15,6 10-581-15</inkml:trace>
  <inkml:trace contextRef="#ctx0" brushRef="#br1" timeOffset="141467.69">19362 9990 1182 0,'0'0'1334'0,"0"0"-874"0,0 0-140 0,-61 106 20 0,47-78 3 16,11-3-73-16,1-5-124 0,2-6-47 16,0-4-34-16,0-4-31 0,5-4-31 15,12-2 28-15,-3-2 21 0,3-14 22 16,5-8-4-16,0-11-14 0,-5-1-23 0,0-6-8 16,-7 0-13-16,-3 5-10 0,-5 7 1 15,-2 10 22-15,0 8-13 0,0 6-12 16,0 6-9-16,0 0-43 0,0 2-71 15,-7 8-83-15,7 8-88 0,0 5 25 16,0 5-24-16,7 4-135 0,17 2-181 0,-11-10-601 16</inkml:trace>
  <inkml:trace contextRef="#ctx0" brushRef="#br1" timeOffset="141866.79">20162 10203 822 0,'0'0'361'0,"0"0"413"16,0 0-226-16,0 0-113 0,0 0-45 16,0 0-73-16,7 112-52 0,-7-94-35 15,0-3-22-15,0-10-37 0,7-2-20 16,-7-3-10-16,5 0-18 0,3-6 2 16,1-6 0-16,1-11-6 0,4 0-22 15,1-6-15-15,2-3-21 0,-2 4-25 16,-1 2-12-16,3 3 4 0,-2 8-13 15,-1 0-15-15,1 7-18 0,-6 3-10 16,6 0-2-16,-5 5-12 0,-3 0-13 16,5 0-66-16,-2 2-59 0,2 8-6 0,0 6-59 15,2 3-216-15,6-1-537 0,-10-6-481 16,7 6-216-16</inkml:trace>
  <inkml:trace contextRef="#ctx0" brushRef="#br1" timeOffset="142189.26">20811 10103 2442 0,'0'0'698'0,"0"0"-214"15,0 0-72-15,0 0-83 0,0 0-178 0,0 0-107 16,0 0-26-16,0 0 16 0,-184 128-6 15,177-94-25-15,-3-2-3 0,10-1-18 16,0-7-4-16,3-4-27 0,11-4 49 16,13-6 9-16,0 2 71 0,2-4 25 15,-7 2 27-15,-3-2-19 0,-2 2-37 16,-10-2-15-16,5-1-24 0,-9-2-25 0,2 3 0 16,-5-1-12-16,0-4-21 0,0 0-58 15,0-3-41-15,0 0-106 0,-5-5-232 16,5-11-312-16,0-4-943 0,0-4 25 15</inkml:trace>
  <inkml:trace contextRef="#ctx0" brushRef="#br1" timeOffset="142380.31">21211 10279 1960 0,'0'0'1245'0,"0"0"-749"16,0 0-9-16,0 0-124 0,0 0-150 15,0 0-124-15,0 0-40 0,-63 129 15 16,56-85 1-16,7 3-32 0,-7 3-33 16,7 1-1-16,-3 0-20 0,3 2-102 0,0-5-110 15,0-4-166-15,0-8-283 0,0-9-435 16,0-9-430-16,0-12 735 0</inkml:trace>
  <inkml:trace contextRef="#ctx0" brushRef="#br1" timeOffset="142579.54">21119 10330 2387 0,'0'0'1019'0,"0"0"-497"15,0 0 12-15,0 0-143 0,0 0-149 16,0 0-129-16,0 0-68 0,0 0 37 16,0 0 37-16,0 0-31 0,0 0-40 15,122 72-17-15,-118-48-13 0,-4 2-18 16,0-6-1-16,-4 0-72 0,-9-3-57 15,-4-5-53-15,0-4-61 0,1-2-158 16,1-4-378-16,0-2-871 0,1-2-286 0</inkml:trace>
  <inkml:trace contextRef="#ctx0" brushRef="#br1" timeOffset="142796.42">21716 10671 2123 0,'0'0'967'0,"0"0"-457"0,0 0-31 0,0 0-74 15,0 0-134-15,0 0-127 0,0 0-89 16,0 0-55-16,0 0-9 0,0 0-19 16,0 0 1-16,-151 103-81 0,134-87-150 15,10-4-254-15,-7-4-532 0,4-8-702 16</inkml:trace>
  <inkml:trace contextRef="#ctx0" brushRef="#br1" timeOffset="143123.75">22443 9853 638 0,'0'0'1681'0,"0"0"-952"16,0 0-216-16,0 0-28 0,0 0-64 15,0 0-140-15,0 0-116 0,-61 122-45 16,44-85-26-16,-5 1-36 0,1 0-46 16,-1-2-12-16,5 1-61 0,2-5-134 0,8 0-118 15,0-8-234-15,4 0-526 0,-2-5-824 16,3-6 786-16</inkml:trace>
  <inkml:trace contextRef="#ctx0" brushRef="#br1" timeOffset="143309.65">22499 10295 2655 0,'0'0'1118'0,"0"0"-816"0,0 0-31 16,0 0 4-16,-66 103-105 0,59-91-170 16,7-2-22-16,0-4 1 0,0-1-1 0,0-5-39 15,0 0-23-15,2-5 7 0,13-9 3 16,-5-6-88-16,7-6-148 0,-5-8-214 0,-8-3-457 15,-1 7-505-15</inkml:trace>
  <inkml:trace contextRef="#ctx0" brushRef="#br1" timeOffset="143642.96">21793 9854 942 0,'0'0'144'0,"0"0"588"0,0 0-13 0,0 0-207 16,0 0-50-16,0 0-259 0,0 0-46 15,0 0 10-15,0 0 21 0,-63 120-17 16,58-89-10-16,5 4-32 0,0-7 9 16,8-2-52-16,4-7-9 0,2-8-28 15,3-9-31-15,7-2 10 0,3-5 30 16,-3-13 36-16,3-9 40 0,2-6-19 15,-5 0-54-15,-4-3-40 0,-11 1-6 0,1 7-15 16,-3 6-2-16,-2 6 1 0,-5 4-20 16,0 8-79-16,0 1-34 0,0 3 0 15,0 0-12-15,-5 0-68 0,5 10-116 16,0 5 1-16,0 5-52 0,15 6-142 16,-8 3-229-16,3-8-585 0,12 14 160 0</inkml:trace>
  <inkml:trace contextRef="#ctx0" brushRef="#br1" timeOffset="144121.68">22836 10106 749 0,'0'0'430'0,"0"0"908"15,0 0-875-15,0 0-79 0,0 0-48 16,0 0-94-16,0 0-59 0,0 0-18 15,0 0 6-15,14 103-17 0,-14-67-24 16,0 1-17-16,5 1-36 0,-5-6 2 16,0-4 19-16,0-8 18 0,0-6-16 15,0-8-33-15,0-4-21 0,5-2 17 16,-3-4 7-16,1-6 3 0,4-8-10 0,3-9-8 16,-3-6-16-16,7-4-12 0,-6 1-24 15,11 4-2-15,-9 8-1 0,4 4 0 16,-9 8-2-16,10 2-10 0,-8 5 0 15,-7 4-15-15,5 1-21 16,-5 0-7-16,5 0-30 0,-3 0-69 0,5 0-56 0,-4 0-59 16,4 0-198-16,3 0-703 0,-10-2-757 15,0-13 531-15</inkml:trace>
  <inkml:trace contextRef="#ctx0" brushRef="#br1" timeOffset="144484.71">22974 9501 1040 0,'0'0'1206'0,"0"0"-593"0,0 0-177 16,0 0-87-16,0 0-112 0,0 0-127 16,0 0-12-16,0 0 11 0,0 0 37 15,19 128 40-15,-9-82-44 0,-3 11-50 0,8 4-12 16,-6 7-52-16,8 2-13 0,0 3-15 15,-5-7 0-15,10-5 0 0,-12-15 0 16,7-14-3-16,-7-12-16 0,-1-8-2 16,-2-8-34-16,3-4-13 0,7 0 20 15,-5-8 48-15,5-7 15 0,-2 0 1 16,9-1-16-16,-5-1-21 0,6 6-13 16,-8 4 13-16,0 4-16 0,-5 3 18 15,-3 0 19-15,-1 10 96 0,-8 10 33 16,0 8 9-16,0 4 2 0,-17 0 19 15,-3-4-50-15,-6 1-63 0,-1-11-29 16,-7-8-17-16,-5-4-85 0,10-6-122 0,-2-4-151 16,9-8-118-16,12-5-48 0,3-1-166 15,7 3-528-15,0 0-207 0</inkml:trace>
  <inkml:trace contextRef="#ctx0" brushRef="#br1" timeOffset="144739.5">23623 10060 802 0,'0'0'1966'16,"0"0"-1338"-16,0 0-119 0,0 0-68 15,0 0-110-15,0 0-174 0,0 0-72 0,0 0 16 16,27 103 9-16,-25-57 21 0,6 8-61 15,-1 6-36-15,-5 7-10 0,1 4-23 16,2-3-1-16,-5-2-45 0,0-5-123 16,0-9-40-16,0-12-114 0,0-12-306 15,0-10-574-15,0-10-485 0,-5-8 557 16</inkml:trace>
  <inkml:trace contextRef="#ctx0" brushRef="#br1" timeOffset="144960.45">23640 10116 805 0,'0'0'1804'0,"0"0"-1286"16,0 0-123-16,54-104-29 0,-33 77-46 15,4 9-99-15,-4 6-125 0,6 6-41 16,0 6-15-16,-1 3 7 0,1 10 8 16,2 7 28-16,-2 9 24 0,-5 7 0 0,-5 8-64 15,-10 3-24-15,-7 3 8 0,0 2-3 16,-17 0-24-16,-12-5-3 0,-3-5-113 15,-2-4-49-15,-7-9-109 0,5-9-135 16,-13-9-355-16,18-9-1054 0,-30-2 361 0</inkml:trace>
  <inkml:trace contextRef="#ctx0" brushRef="#br1" timeOffset="148397.79">19641 11221 215 0,'0'0'1247'15,"0"0"88"-15,0 0-819 0,0 0-94 16,0 0-7-16,0 0-73 0,0 0-139 16,0 0-58-16,0 0-20 0,-185-87-27 15,161 93-43-15,5 9-55 0,-5 7-43 16,14 6 4-16,-5 4 8 0,8 4 4 16,7 0 25-16,0 2-17 0,12-3-14 15,5-5 17-15,10-4-14 0,-8-2-1 0,10-4 9 16,-4-2 22-16,-1 0 15 15,0 0 40-15,-7 2 43 0,-5 5-12 0,-5 1-16 16,-7 4 9-16,0 2 12 0,-2 3-3 16,-15-4-42-16,-7 2-35 0,4-7-11 15,-4-6-33-15,2-6-62 0,-7-6-54 0,0-8-68 16,-2 0-92-16,2-13-134 0,4-12-275 16,1-9-493-16,7 5-531 0</inkml:trace>
  <inkml:trace contextRef="#ctx0" brushRef="#br1" timeOffset="148636.23">19415 11108 954 0,'0'0'1139'0,"0"0"-445"0,0 0-165 0,0 0-60 15,0 0-51-15,0 0-120 0,0 0-88 16,-36 127-47-16,36-91 5 0,0 2-13 15,0 9-45-15,2 1-25 0,-2 4-18 16,0 0-15-16,0 3 2 0,0-1-24 0,0 1-15 16,-2-2-15-16,2 0-2 0,0-7-31 15,0-6-91-15,0-5-89 16,0-11-28-16,7-4-84 0,3-6-168 0,7-8-238 16,-7-6-685-16,-1 0-480 0</inkml:trace>
  <inkml:trace contextRef="#ctx0" brushRef="#br1" timeOffset="148967.24">19864 11064 209 0,'0'0'557'0,"0"0"897"16,0 0-911-16,0 0-120 0,0 0-41 16,0 0-91-16,0 0-61 0,0 0-78 15,0 0-49-15,0 0 21 0,0 0-13 16,0 111-27-16,0-71-8 0,0 4 7 16,-8 6-9-16,8 5-16 0,-9 1-12 15,9 2-34-15,-8 0-2 0,6-1-10 16,2-1-12-16,0-8-12 0,0-1-59 15,0-9-76-15,0-6-54 0,0-5-107 0,10-7-129 16,-1-7-212-16,-1-3-640 16,4-3-272-16</inkml:trace>
  <inkml:trace contextRef="#ctx0" brushRef="#br1" timeOffset="149790.63">20324 11213 401 0,'0'0'414'0,"0"0"574"0,0 0-408 16,0 0-42-16,0 0-90 0,0 0-86 15,0 0-76-15,0 0-89 0,0 0-81 0,0 0-17 16,0 0 3-16,-143 28-59 0,124 4-21 16,2 4 24-16,5 7 0 0,0 2-15 15,0 2-30-15,12 2-1 0,0-6-12 16,0 0-19-16,17-5 12 0,2-6 18 16,5-4-39-16,0-8 0 0,-2-5 28 15,10-12 12-15,-10-3 1 0,-1 0 48 16,-4-8 7-16,0-5 2 0,-7-4-3 15,-8-3-18-15,6 2 0 0,-8 0-9 16,0 4-25-16,0 0 15 0,0 2 10 0,-8 4 18 16,1 4-4-16,2 4-3 0,-12 0-39 15,10 0-67-15,-10 10-40 0,10 4-7 16,4 4-12-16,-1 6-84 0,4 2-116 16,0 0-115-16,12 1-135 0,-3 1-483 15,8-10-429-15,0 4 940 0</inkml:trace>
  <inkml:trace contextRef="#ctx0" brushRef="#br1" timeOffset="149984.92">20603 11730 952 0,'0'0'1226'0,"0"0"-747"0,0 0-116 0,0 0-66 15,0 0-115-15,0 0-91 16,0 0-46-16,-97 116-20 0,83-91-25 0,-3-3-53 16,7-4-191-16,3-6-191 0,4-4-545 15,-7-8-552-15,10 0 1116 0</inkml:trace>
  <inkml:trace contextRef="#ctx0" brushRef="#br1" timeOffset="150361.29">21350 11281 1482 0,'0'0'1567'0,"0"0"-1092"0,0 0-8 16,0 0-2-16,0 0-132 0,0 0-119 15,0 0-150-15,0 0-39 0,0 0 30 16,-78 111 2-16,51-69-5 0,1 4-21 15,1 0-29-15,6 1-2 0,-5-3-21 16,14-4-94-16,-4-3-75 0,11-7-80 16,3-2-163-16,0-4-284 0,10-6-508 15,4-4-494-15,6-4 1120 0</inkml:trace>
  <inkml:trace contextRef="#ctx0" brushRef="#br1" timeOffset="150586.14">21410 11565 2154 0,'0'0'653'0,"0"0"-294"0,0 0 52 15,0 0-134-15,0 0-126 0,0 0-151 0,0 0-12 16,0 0-17-16,0 0-2 0,0 0-32 16,0 0 13-16,-48 46 3 0,48-44 18 15,0 2 1-15,0-2-23 0,0-2-44 16,0 0-28-16,0 0-27 0,0 0-10 15,0 0-38-15,0-2-24 0,0-4 31 16,0-2-87-16,0-2-228 0,0 0-619 16,0 0 548-16</inkml:trace>
  <inkml:trace contextRef="#ctx0" brushRef="#br1" timeOffset="150979.6">20821 11251 969 0,'0'0'1045'0,"0"0"-434"15,0 0-164-15,0 0-96 0,0 0-100 16,0 0-6-16,0 0-6 0,0 0-15 16,-46 113-13-16,46-93-82 0,0-8-52 15,0-4-46-15,0-2-28 0,10-6-1 16,-5 0 1-16,2-4 52 0,0-8 9 16,0-6 43-16,3-6 0 0,-3-7-37 15,1-1-21-15,-8 4-19 0,0 2-28 16,0 8 0-16,-8 6 20 0,1 4-22 0,5 8-37 15,-3 0-91-15,2 1-28 0,3 14-49 16,0 3 24-16,0 6-60 0,17 4-92 16,0 5-150-16,0-2-107 0,3-1-586 15,-1-5-410-15</inkml:trace>
  <inkml:trace contextRef="#ctx0" brushRef="#br1" timeOffset="151368.45">21817 11486 1132 0,'0'0'1797'0,"0"0"-1219"0,0 0-164 0,0 0-48 0,0 0-106 15,0 0-87-15,0 0-87 0,0 0-22 16,-38 121-27-16,38-107 0 0,0-6-10 16,0-6-2-16,0-2 2 0,0 0 19 15,7-2 15-15,-2-8-6 0,4-6-15 16,4-6 12-16,1-4-7 0,-2-3-20 15,10 1-7-15,-12 8-17 0,2 2-1 16,2 4-21-16,-4 6-10 0,5 2-8 16,2 2-32-16,-5 4-130 0,2 0-69 0,3 2-45 15,0 6-131-15,5 2-215 16,-5-2-546-16,-2-4-570 0</inkml:trace>
  <inkml:trace contextRef="#ctx0" brushRef="#br1" timeOffset="152057.25">22283 11130 935 0,'0'0'1829'0,"0"0"-1278"16,0 0-88-16,0 0 14 0,0 0-139 16,0 0-212-16,0 0-126 0,0 0 1 15,0 0-1-15,-29 121 12 0,29-81-10 16,0 6-2-16,7 4 0 0,10 5 0 0,-5 1-49 16,5-3-9-16,-2-11 22 0,2-8 35 15,2-14-17-15,-2-13-16 0,7-7 34 16,-2-10 24-16,10-13 47 0,-6-7-24 15,8-5-47-15,-5 4-65 0,3 1 7 16,-15 5 27-16,2 11 3 0,-9 2 6 16,-3 10-9-16,-7 0 31 0,0 2 38 15,0 8 26-15,-7 6 20 0,-10 10-17 16,-5 5 19-16,-7 1 25 0,-3 0-31 16,-2-2-50-16,1-4-30 0,6-10-70 0,0-6-179 15,3-8-175-15,5 0-128 0,2-8-91 16,7-2-454-16,3-2-57 0,7 2 395 15</inkml:trace>
  <inkml:trace contextRef="#ctx0" brushRef="#br1" timeOffset="152288.54">22765 11402 1557 0,'0'0'1269'0,"0"0"-923"0,0 0 65 16,0 0-14-16,0 0-90 0,0 0-121 0,0 0-96 16,0 0 21-16,0 0-10 0,-31 136-30 15,43-85-13-15,0 5-39 0,-5 6-17 16,3 7 10-16,-3 1-12 0,5-3-86 16,-7-3-83-16,0-9-125 0,2-14-209 15,-7-6-233-15,5-13-723 0,-5-9 37 16</inkml:trace>
  <inkml:trace contextRef="#ctx0" brushRef="#br1" timeOffset="152493">22809 11488 837 0,'0'0'1597'16,"0"0"-1114"-16,27-106-99 0,-13 80 19 0,-2 6-34 15,5 10-67-15,7 5-184 0,-2 5 2 16,7 8 65-16,-2 12 57 0,2 8-87 15,-5 9-63-15,-7 7-31 0,-9 4-22 16,-8 2-6-16,0 3-11 0,-13-5-4 16,-13-3-18-16,-3-9-60 0,-5-8-89 15,-3-10-58-15,-1-10-155 0,-1-8-344 16,5 0-828-16,-29-24-428 0</inkml:trace>
  <inkml:trace contextRef="#ctx0" brushRef="#br1" timeOffset="188610.4">16766 11593 969 0,'0'0'512'0,"0"0"312"0,0 0-317 15,0 0-125-15,0 0-83 0,0 0-71 16,0 0-70-16,0 0-49 0,0 0-35 0,0 0-24 15,-68 76-44-15,68-60-6 16,0-4-35-16,0 1-6 0,0-8 12 0,0 2 1 16,0-5-3-16,5-2 0 0,-3 0 31 15,-2 0 10-15,8 0 18 0,-8-7 26 16,2 2 34-16,5-3 31 0,-7-1-41 16,8 3-16-16,-8 2 18 0,0 4 7 0,0 0 18 15,0 2-19-15,0 8-31 0,0 7 13 16,0 3 24-16,0 6 9 0,0 4-22 15,0-2-30-15,4 0-25 0,8-8-23 16,1-2-1-16,1-3-18 0,3-5-9 16,-5-2-59-16,5-6-67 0,0-2-71 15,7-6-122-15,3-8-219 0,-10-2-597 16,10-19-798-16</inkml:trace>
  <inkml:trace contextRef="#ctx0" brushRef="#br1" timeOffset="188958.52">17064 11740 1725 0,'0'0'1458'0,"0"0"-1149"15,0 0-75-15,0 0 87 0,0 0-55 0,0 0-154 16,0 0-88-16,0 0-2 0,-61 113-11 16,61-103-11-16,0-2-44 0,15-5 13 15,-5-1 12-15,4-2 1 0,3 0 2 16,-5-12 16-16,5-9 66 0,-2-14-1 15,7-11-19-15,-5-9-28 0,0-3-16 16,4-6 26-16,-11 2-25 0,-5 1 0 16,7 5 19-16,-10 7 15 0,-2 11-12 15,0 8 9-15,0 6 27 0,0 10 7 0,0 6 20 16,-2 4 7-16,2 2-24 0,-5 2-13 16,5 4-1-16,-2 8-5 0,-3 8-33 15,0 13 14-15,5 5 28 0,-10 4 12 16,10 6-37-16,-7 3-34 0,7-3-2 15,0 0-15-15,0-4-58 0,7-2-106 16,3-5-99-16,2-6-141 0,3-4-353 0,-6-9-791 16,8-8-545-16</inkml:trace>
  <inkml:trace contextRef="#ctx0" brushRef="#br1" timeOffset="189319.84">17425 11571 1345 0,'0'0'1826'15,"0"0"-1330"-15,0 0-70 0,0 0-25 0,0 0-78 16,0 0-121-16,-94 108-79 0,84-77-47 16,0 1-21-16,10-2-34 0,0-2-21 15,0-2-21-15,0-8 5 0,10-6-23 16,0-5-34-16,-1-7-10 0,8-7 22 16,3-13 61-16,2-12 40 0,-6-12-40 15,4-12-20-15,4-7 17 0,-12 1 3 16,3-1 0-16,2 5 12 0,-8 4 0 0,-1 2 0 15,-3 7 13-15,-5 9 23 16,4 8 10-16,-4 8 3 0,0 5 12 0,0 10 12 16,0 0 22-16,0 5 11 0,0 0-15 15,0 0-28-15,0 7-29 0,0 5-16 16,-4 4-12-16,4 10 12 0,-3 6-12 0,1 11 3 16,2 5-18-16,0 4-3 0,0 4-1 15,0 5 0-15,0-5-14 0,2-4-18 16,1-6-76-16,4-7-87 0,0-5-81 15,0-6-70-15,1-6-250 0,1-7-662 16,1-14-811-16</inkml:trace>
  <inkml:trace contextRef="#ctx0" brushRef="#br1" timeOffset="189769.63">17755 11623 1763 0,'0'0'1263'0,"0"0"-892"0,0 0-54 16,0 0 36-16,0 0-95 0,0 0-115 15,0 0-66-15,0 0 4 0,0 0 17 0,0 0-56 16,0 0-41-16,-27 74 0 0,22-41 51 16,-2 3-12-16,2-4-27 0,5 3-12 15,0-12-1-15,0-3-2 0,0-5-32 16,5-7-6-16,2-4 18 0,1-4 9 15,-1 0 13-15,3 0 37 0,4-4 21 16,6-11 34-16,-4-8 40 0,1-10-59 16,5-5-28-16,-5-2-32 0,-2-3 2 15,-6 8-15-15,-1 7 3 0,-8 7 0 16,0 9-2-16,7 10 1 0,-7 2 7 16,0 0-9-16,0 8-49 0,0 14 49 0,-7 11 58 15,-1 10 76-15,1 12 24 0,-2 3 11 16,1 3-45-16,6-1-33 0,-5-4-40 15,7-3-20-15,0-11-31 0,0-9-1 0,9-14-30 16,3-13 4-16,8-6 7 0,4-12 20 16,5-18 45-16,7-14-45 0,-2-11-15 15,3-3-57-15,-8 2-19 0,-10 7-12 16,-2 13-78-16,-10 8-47 0,-4 8-62 16,-3 10-155-16,2 2-295 0,-2 6-675 15,0 2-680-15</inkml:trace>
  <inkml:trace contextRef="#ctx0" brushRef="#br1" timeOffset="193271.06">16807 12681 1562 0,'0'0'1179'0,"0"0"-720"0,0 0-115 16,0 0-66-16,0 0-42 0,0 0-73 16,0 0-70-16,0 0-12 0,-138 119 2 15,131-90-18-15,2-4-22 0,5 1-15 16,0-6-9-16,12 3-18 0,7-9-1 16,6 0 1-16,4-4 17 0,2-6 19 0,-2-2 19 15,3-2 45-15,-6 0 55 0,1 0-15 16,-3 0-56-16,-4 2-42 0,-8 8-1 15,-5 6 22-15,0 10 39 0,-7 12 15 16,0 9-45-16,-14 1-31 0,-8-2-14 16,5-3-25-16,-5-13-2 0,8-10-1 0,6-8-12 15,-1-4-28-15,9-8-35 0,-8 0-22 16,8-8-52-16,0-4-55 0,8-6-86 16,6-2-107-16,15-5-273 0,-2 5-581 15,9-10-614-15</inkml:trace>
  <inkml:trace contextRef="#ctx0" brushRef="#br1" timeOffset="193580.29">17190 12933 196 0,'0'0'2107'0,"0"0"-1353"16,0 0-212-16,0 0-53 0,0 0-122 16,0 0-139-16,0 0-77 0,0 0-38 15,0 0-18-15,-94 113-34 0,94-91-31 16,0-1-5-16,7 2-4 0,10-5-21 15,-5-6-1-15,-2-4-1 0,7-4-7 0,-3-4 9 16,-2 0 12-16,3-6 25 16,2-10 21-16,0-2-22 0,-8-2-18 0,4 4-15 15,-9 4 13-15,-1 5 2 0,-3 6-15 16,0 1-3-16,0 1-18 0,0 14 18 16,0 7 24-16,0 8 73 0,5 12 6 0,-5 2-9 15,4 1-39-15,1-3-37 0,5-4-18 16,0-8-18-16,4-3-34 0,3-9-105 15,-2-8-83-15,7-8-44 0,-5-4-137 16,4-21-325-16,-6 3-819 0,9-30-672 0</inkml:trace>
  <inkml:trace contextRef="#ctx0" brushRef="#br1" timeOffset="193926.36">17495 12486 212 0,'0'0'2254'0,"0"0"-1540"0,0 0-237 0,0 0-11 16,0 0-118-16,0 0-163 0,0 0-86 16,0 0 27-16,-24 103 36 0,32-59-40 15,-6 6-61-15,3 5-37 0,4 1-12 0,-1 4 0 16,1 1-12-16,1-3-2 0,0-3-1 16,0-9-9-16,4-8-27 0,3-10-19 15,-5-10 3-15,5-9 9 16,0-8-6-16,5-1 52 0,5-8 12 0,-1-8 16 15,-4-2-1-15,2 4-8 0,-2 4 51 16,-7 4 15-16,-3 6-9 0,-7 3-12 16,2 20 18-16,-7 7 109 0,0 8-58 15,0 9-39-15,-19-1-31 0,-1 0-33 16,-4-8-14-16,-3-8-14 0,10-10-2 16,-9-11-64-16,4-8-66 0,0-1-39 0,5-10-10 15,2-8-34-15,13-2-74 16,2-3-94-16,2-4-167 0,23 1-227 0,-16 6-674 15,23 0-281-15</inkml:trace>
  <inkml:trace contextRef="#ctx0" brushRef="#br1" timeOffset="194736.85">18138 12988 750 0,'0'0'765'0,"0"0"-73"0,0 0-107 0,0 0-89 15,0 0-99-15,0 0-41 0,0 0-50 0,0 0-55 16,0 0-63-16,0 0-72 0,0 0-49 15,-109-7-36-15,97 39 6 0,-3 9 15 16,10 3 9-16,-2 6 12 0,2-1-18 16,5-6-22-16,0 0-21 0,0-9-10 15,0-8-2-15,5-3 0 0,5-13-15 16,-3-7 12-16,3-3 3 0,4 0 22 16,6-13 36-16,-1-12 0 0,0-5-25 15,-7-4-12-15,5 0-20 0,-7 6 1 16,-3 3 1-16,-7 13 10 0,3 6-12 15,-3 4-1-15,0 2-13 0,0 18-50 0,0 12 63 16,7 23 67-16,-7 13 75 0,3 17 39 16,-3 9-66-16,0 7-39 0,0 4-13 15,0-5-15-15,0-6-21 0,0-13-12 16,0-17-15-16,0-22 0 0,0-20-18 16,7-15-12-16,10-12 30 0,2-21 18 15,13-15 18-15,-3-16-24 0,2-10-12 0,-2 1-3 16,3 2-9-16,-5 8 11 0,-8 11 0 15,-2 11-20-15,0 10-15 16,-10 6-9-16,5 8-24 0,-7 4-37 0,-2 3-42 16,-1 2-40-16,5 1-27 0,1-1-56 15,-1 1-177-15,-5 0-541 0,5 1-687 16,10-6-290-16</inkml:trace>
  <inkml:trace contextRef="#ctx0" brushRef="#br1" timeOffset="195350.08">19423 12723 2120 0,'0'0'985'0,"0"0"-561"0,0 0-32 15,0 0-20-15,0 0-111 0,0 0-101 16,0 0-43-16,0 0 2 0,0 0 31 15,0 0-65-15,0 0-67 0,-97-22-17 0,65 47 1 16,13 3 0-16,-8 0 1 0,17 0 18 16,3 1-21-16,7-6-12 0,0 4-7 15,10-7 4-15,14-1 15 0,3 0 28 16,7-5 26-16,4-2 29 0,1-4 23 16,5 2 70-16,-5-2-49 0,2 4-58 15,-15 0-17-15,-1 6-16 0,-8 7 6 16,-17 3 1-16,0 2 11 0,0 2-21 15,-25-1-15-15,1-8-18 0,-5-5-17 0,2-8-61 16,-2-10-61-16,-2-3-64 0,-3-24-106 16,2-9-186-16,11-14-498 0,4 7-400 15,-5-31-728-15</inkml:trace>
  <inkml:trace contextRef="#ctx0" brushRef="#br1" timeOffset="195586.45">19381 12509 1626 0,'0'0'1736'0,"0"0"-1114"16,0 0-157-16,0 0-67 0,0 0-59 15,0 0-89-15,0 0-65 0,44 104-43 16,-34-70-12-16,2 10-6 0,-3 4-28 16,8 5-24-16,-7 5-29 0,2 1-19 15,0 5-9-15,-2 1-15 0,-10-1 0 16,0-6-12-16,0-1-24 0,0-11-49 0,0-8-35 15,-10-8-50-15,6-10-50 0,-4-7-32 16,3-10-108-16,-2-3-364 0,2-8-617 16,3-28-584-16</inkml:trace>
  <inkml:trace contextRef="#ctx0" brushRef="#br1" timeOffset="195904.59">19900 12494 1494 0,'0'0'981'0,"0"0"-457"0,0 0-38 15,0 0-47-15,0 0-101 0,0 0-93 0,0 0-57 16,0 0-13-16,0 0 0 0,0 0-7 15,0 0-10-15,17 85-25 0,-17-59-36 16,0 6-21-16,0 4-18 0,0 7-13 16,0 5-15-16,0 2-9 0,0 6-9 0,0 9-12 15,0-1-1-15,0 5-1 0,0-1-10 16,0-2-24-16,0-3-82 0,-7-9-76 16,4-7-64-16,3-14-60 0,-7-6-218 15,7-11-478-15,0-8-547 0</inkml:trace>
  <inkml:trace contextRef="#ctx0" brushRef="#br1" timeOffset="196246.41">20412 12798 2474 0,'0'0'1320'0,"0"0"-903"16,0 0-20-16,0 0-10 0,0 0-97 15,0 0-135-15,0 0-79 0,0 0-46 0,0 0 3 16,-175 119 16-16,146-67 2 0,-3 5-2 16,6 1-10-16,2 0-3 0,7-3-6 15,0-5-15-15,14-12-15 0,3-8-1 16,0-12-14-16,0-5-6 0,12-10 9 16,8-3 12-16,-3 0 27 0,7-16 22 15,0-6-4-15,-2-12-3 0,0-3-9 16,-5-1-29-16,-10 4 8 0,3 8-12 0,-10 8-19 15,0 8-59-15,0 4-22 0,0 4-39 16,0 2-34-16,0 0-27 0,0 10-38 16,0 0 58-16,0 8 8 0,0 0-50 15,0 2-133-15,5 0-126 0,2-2-128 16,0-1-362-16,3-7-342 0</inkml:trace>
  <inkml:trace contextRef="#ctx0" brushRef="#br1" timeOffset="196809.38">20666 13247 2974 0,'0'0'773'0,"0"0"-426"0,0 0-79 16,0 0 65-16,10 120-102 0,-13-81-143 15,-6-1-66-15,-6-6-8 0,3-6-14 16,-3-8-110-16,13-5-166 0,-8-10-248 15,5-3-713-15,5-10-1034 0</inkml:trace>
  <inkml:trace contextRef="#ctx0" brushRef="#br1" timeOffset="197382.87">21638 12575 2393 0,'0'0'1048'0,"0"0"-646"0,0 0-13 0,0 0-17 15,0 0-138-15,0 0-103 0,0 0-66 16,0 0 8-16,-107 100-15 0,81-57-22 16,-15 5-22-16,7 0-14 0,0 7-16 15,5-5 1-15,2-2-37 0,10-4-103 16,7-6-94-16,10-8-146 0,0-3-280 16,0-9-743-16,10 0-777 0</inkml:trace>
  <inkml:trace contextRef="#ctx0" brushRef="#br1" timeOffset="197635.22">21577 12890 2801 0,'0'0'713'0,"0"0"-375"0,0 0-20 16,0 0-39-16,0 0-121 0,0 0-124 15,0 0-34-15,0 0-56 0,0 0 13 16,0 0-9-16,-67 43 15 0,67-29 6 15,0 2 31-15,7-6 6 0,-2-2 20 16,-3-4-26-16,5 0-16 0,3-2-9 16,-10-2 10-16,7 0 12 0,-2 0-10 0,0-3-36 15,-2-8-45-15,1-3-24 0,-4-4-80 16,0-8-108-16,0-1-242 0,-4 5-571 16,-16-18-549-16</inkml:trace>
  <inkml:trace contextRef="#ctx0" brushRef="#br1" timeOffset="197943.34">21289 12438 886 0,'0'0'1532'0,"0"0"-812"0,0 0-261 0,0 0-56 16,0 0-9-16,0 0-89 0,0 0-74 0,0 0-42 15,0 0-21-15,0 0-50 0,0 0-51 16,51 94-40-16,-41-92-24 0,-3 1 13 16,5-3 8-16,-2-3 24 0,4-7 40 15,-4-3-3-15,-3-4-28 0,0-3-23 16,-7 2-13-16,0 4-20 0,0 3-1 16,0 8 0-16,0 1-40 0,0 2-26 15,-7 0-16-15,0 2-30 0,7 4-43 16,-7 6-21-16,7 4 21 0,0 3-7 15,0 2-69-15,0 4-149 0,14-2-203 16,3-4-479-16,10 7-521 0</inkml:trace>
  <inkml:trace contextRef="#ctx0" brushRef="#br1" timeOffset="198306.37">21999 12749 2180 0,'0'0'1064'0,"0"0"-629"16,0 0-19-16,0 0-46 0,0 0-53 0,0 0-93 15,0 123-71-15,0-90-40 0,0-7-31 16,0-6-49-16,0-8-15 0,0-8 10 16,0-4 8-16,5 0 22 0,0-4 17 15,12-14 50-15,0-12-14 0,10-10-35 16,6-9-43-16,4-1-30 0,-8 4 0 16,-7 7-3-16,-5 13-1 0,-8 14-35 0,-4 4-55 15,0 8-60-15,-2 0-61 0,4 0-53 16,0 10-46-16,0 0-216 0,3 5-506 15,-3-7-631-15</inkml:trace>
  <inkml:trace contextRef="#ctx0" brushRef="#br1" timeOffset="198566.67">22479 12635 3209 0,'0'0'1053'0,"0"0"-675"15,0 0-25-15,0 0-72 0,0 0-99 0,0 0-109 16,0 0-40-16,0 0 0 0,0 0-8 16,-157 106-25-16,149-81 0 0,8-5-25 15,0 0-5-15,8-2 12 0,9 0 0 16,0-6 6-16,0 3 12 0,2-4 2 0,-2-1 16 16,-5 5-3-16,0-1-3 0,-7 2 3 15,2 2 3-15,-7 0 1 0,0 2-19 16,0-2-43-16,-9-6-60 0,-8-2-79 15,2-3-96-15,-7-6-217 0,13-1-499 16,-4 0-620-16</inkml:trace>
  <inkml:trace contextRef="#ctx0" brushRef="#br1" timeOffset="199012.08">22809 12683 1053 0,'0'0'1831'0,"0"0"-1303"0,0 0-117 0,0 0-50 16,0 0-97-16,0 0-152 15,0 0-1-15,0 0 15 0,46 127 0 0,-36-78-19 16,2 5-31-16,-7 8-24 0,-1 9-16 16,-1 5-33-16,-3 4 10 0,0 3-12 15,-3-2-1-15,-6-5-14 0,-3-12-114 16,2-14-107-16,5-15-154 0,-9-13-224 16,6-12-424-16,-9-10-647 0</inkml:trace>
  <inkml:trace contextRef="#ctx0" brushRef="#br1" timeOffset="199229.5">22811 12832 1208 0,'0'0'1993'0,"0"0"-1503"16,0 0-154-16,109-116 23 0,-80 88-93 16,3 5-84-16,-3 5-51 0,3 8-11 15,-15 2-23-15,4 6-39 0,1 2-3 16,-5 4 6-16,-5 10-19 0,-2 8 1 15,-5 6 5-15,-5 7-8 0,0 3-13 0,-15 2-27 16,-14 1-83-16,0-8-57 0,-10 2-33 16,3-7-62-16,-5-6-134 0,4-4-242 0,3-8-657 15,-9-6-859-15</inkml:trace>
  <inkml:trace contextRef="#ctx0" brushRef="#br1" timeOffset="206098.57">3451 2095 1256 0,'0'0'234'0,"0"0"403"0,0 0-232 16,0 0 4-16,0 0-96 0,0 0-93 16,0 0-14-16,0 0-1 0,0 0 9 15,31-34-30-15,-31 28-38 0,0 2-26 16,0 0-12-16,0 4 6 0,0-2-12 0,0 2-20 15,0-2-27-15,0 2-12 0,0 0-19 16,0 0-24-16,8 0 0 0,-8 0-33 16,7 4-1-16,3 0 1 0,-5 4 14 15,9 8 19-15,-4 4 2 0,4 15 26 0,-11 9-10 16,2 15 10-16,-5 12-1 16,-8 14 7-16,-9 12 2 0,-4 3-35 0,-1 1 15 15,-10-3-16-15,10-7 1 0,5-13 0 16,10-13 1-16,-3-11 19 0,6-12-20 15,4-9 2-15,0-12-3 0,0-6-21 16,0-10-1-16,4-2 22 0,6-3 13 16,-3-6 5-16,20-6 21 0,0-8 10 15,19-5-9-15,7 1-13 0,8 0-27 0,4 6-11 16,-4 6-16-16,4 6-19 0,1 4 3 16,6 2 32-16,1 0 10 0,7 8-9 15,0-2 10-15,-5-2 12 0,8 2 0 16,-6-2 3-16,3-4-14 0,10 0 77 15,-8 0 1-15,3 0-37 0,2-6 43 16,3-2-9-16,0 0 3 0,-3 0-25 16,-5 0-8-16,-4 2-25 0,0-1-21 0,-11 4 1 15,4 1-1-15,-8 2 2 16,5 0-2-16,0 0 21 0,-5 0-20 0,4 2 0 16,1 1 0-16,3 2 1 0,-4-1 19 15,-6 0-19-15,2 0-2 0,-2 2 1 16,-8 0-2-16,0 0 2 0,1 0-2 0,1 2 1 15,-9-2 0-15,5 2 0 0,0-2-2 16,-7 0-8-16,7-2 9 0,-3 0 2 16,1 1 0-16,-6-4-1 0,8 3-1 15,-2 1 0-15,-6-2 0 0,3 4-10 16,1-4-1-16,-1 4 12 0,9 1-1 16,-1-6 1-16,6 1 0 0,-6 2 15 15,6-5 0-15,-4 0-13 0,2 0-1 16,-5 0 1-16,-4 0 1 0,4-2 0 15,-14-1-1-15,7 3-2 0,-7 0-13 16,-3 0 12-16,-2 0-1 0,7 0-12 16,-7 0 14-16,3 5 0 0,4-3 0 0,-7 1 1 15,5 0-1-15,-1-1 12 0,-6 0-10 16,7-2 1-16,-5 0 18 0,2 0-9 16,-7 0 4-16,10 0-14 0,-10 0 13 15,2-2-12-15,-1 2-3 0,-6 0 0 0,2 0-3 16,-6 0-18-16,4 0 19 0,-7 0-14 15,2 2 4-15,6-1 9 0,-8 4 3 16,2-3 1-16,-2-2-1 0,0 2-2 16,-2-2 0-16,-6 0 0 0,3 0 1 15,-2 0 2-15,2 0 9 0,-2 0-7 16,-10 0 0-16,10 0 8 0,-10 0-9 16,7 0-1-16,-7 0-1 0,10 0-3 15,-10 0-8-15,2 0 10 0,5 0 0 16,-4 0 0-16,1 0 1 0,-1 0 0 0,-3 0 0 15,0 0 16-15,0 0-16 0,0 0 18 16,0 0 3-16,0 0 6 16,0 0-3-16,0 0 9 0,0 0-15 0,-3 0 19 15,-4-2 8-15,0-6-9 0,5-1-34 16,-8-2 10-16,-5-1-11 0,13-5-1 0,-13-3-1 16,8-8-1-16,2-2-1 0,0-9-15 15,5-4 17-15,0-8-19 0,0-3 19 16,5-9-13-16,7-1 14 0,3-2 0 15,-5-3 2-15,2 1-1 0,-5-1 2 16,0 3 9-16,-7 6-9 0,0 4-3 16,0 5-7-16,0 7 7 0,-2 8 1 15,-5 6 1-15,-3 5-2 0,10 7 0 16,-7 4 0-16,7 4 0 0,-10 2-12 16,10 4 9-16,-7 2-12 0,4 2 12 15,-2 0-9-15,5 0-6 0,-2 0-3 0,2 0 5 16,-5 0-8-16,5 0 9 0,-2 0 2 15,-6 0 13-15,1 0 2 0,2 0 1 16,-7 0-1-16,0 0 10 0,-5 0 6 16,2 0-15-16,-6-2 12 0,4 0 13 15,-10 2-10-15,-7-2-5 0,-2 2-13 16,-5 0-21-16,-3 0-6 0,0 0 1 0,-7 4 26 16,5 0 2-16,-12 0 13 0,0-2 0 15,-8 0-14-15,-11 0 1 0,-8 0-2 16,0-2-1-16,-14 2-12 0,2 0 13 15,-7 0-1-15,-1 2-14 0,-6-4 13 16,-1 2 2-16,11-2-1 0,-4 0 0 16,13 0-2-16,0 0 2 0,15-6 1 15,6-4-21-15,3 2-3 0,8-2-15 16,7 2 18-16,6-2 21 0,4 4-19 0,-6-2 17 16,3 2-13-16,-7 0-18 0,-8 2 18 15,-14 0-6-15,-5-1 9 0,-12 5 9 16,-15 0-34-16,1 0 35 0,2 0-1 15,-1 5 3-15,11-1 0 0,7 2-1 0,4-2 1 16,13 0 1-16,7 0 1 16,2 0 1-16,8-2 0 0,0-2 10 0,2 0 2 15,-3 0 24-15,-11-4-39 0,-3-6-17 16,-7-2 2-16,-3-3 13 0,-9 0 2 16,-3 0-12-16,1 5 9 0,1 2-13 15,-4 4 13-15,10 3-30 0,4 1 18 16,10 0 0-16,5 3-15 0,12 4 29 15,10-2 0-15,12 0 0 0,5 0-11 16,12-2 12-16,0-1 13 0,0-1 2 16,2-1 9-16,3 0-22 0,-3 0 10 15,-5 0 12-15,-6 0-12 0,-4 2-12 0,-6 1 0 16,-6-1-3-16,1-2-7 0,-5 2 10 16,-5-1 2-16,-5-1 8 0,-2 0-10 15,9 0-2-15,10 0 2 0,-2 0-1 16,19 0 1-16,9 0-3 0,-1 0-21 0,9 0-3 15,0 0 0-15,0 0-49 0,0 0-97 16,0 7-65-16,0 3-108 0,17 8-8 16,9 2-174-16,13 6-441 0,-12-8-432 15</inkml:trace>
  <inkml:trace contextRef="#ctx0" brushRef="#br1" timeOffset="206763.67">8675 3626 150 0,'0'0'2020'0,"0"0"-1264"0,0 0-283 16,0 0-96-16,0 0-19 0,0 0-53 15,0 0-64-15,0 0-47 0,0 0-26 16,0 0-28-16,0 0-42 0,-61-6-25 15,61 11-42-15,0-2-31 0,0 5-24 16,0 1 9-16,0 4-7 0,-2 5 1 16,-3 7-3-16,5 5 7 0,-3 0 17 15,-2 3 0-15,3-3-13 0,0-2-103 0,-8-6-73 16,3-2-109-16,-3-6-186 0,3-2-216 16,-3-4-589-16,3-4-230 0</inkml:trace>
  <inkml:trace contextRef="#ctx0" brushRef="#br1" timeOffset="207128.26">8432 3600 893 0,'0'0'1121'0,"0"0"-561"0,0 0-75 15,0 0-76-15,0 0-46 0,0 0-54 16,0 0-73-16,0 0-16 0,0 0-23 16,0 0-47-16,0 0-34 0,20-58-33 15,-8 50-35-15,-7 1 13 0,7 2 12 16,-3-5 0-16,1 0-9 0,-3-3-19 15,10 0-8-15,-7-2-19 0,0 1 0 16,-1-2 6-16,-1 4-11 0,-1 2-13 16,-5 2 3-16,6 2 27 0,-8 4-29 0,7 2 0 15,-7-2 0-15,5 2-1 0,-5 0 1 16,5 0-1-16,-3 0 0 0,5 0 1 16,-4 0 14-16,4 0-12 0,3 0 9 0,4 2-12 15,-9 4-17-15,7 4 15 16,-2 0-10-16,0 4 2 0,-3 6 10 0,3 3 15 15,-3 0 3-15,-7 4 6 0,0-1-24 16,10 0 0-16,-10-2-1 0,0-6 0 16,0-2-25-16,0-6-68 0,0-1-67 15,0-6-30-15,7-1-50 0,-7-2-94 16,10 0-192-16,-1 0-266 0,-2 0-754 16</inkml:trace>
  <inkml:trace contextRef="#ctx0" brushRef="#br1" timeOffset="207626.92">8459 4145 1596 0,'0'0'1254'0,"0"0"-698"0,0 0-59 15,0 0-25-15,0 0-77 0,0 0-116 16,0 0-105-16,0 0-25 0,0 0-34 15,0 0-27-15,-116 131-27 0,67-93-19 16,3 1-9-16,2-3-14 0,3-2-19 0,12-4-2 16,2-8-11-16,6-2-50 0,13-3-89 15,3-4-39-15,5 0-59 0,0-5-32 16,0-2-243-16,17-5-451 0,0-1-527 16</inkml:trace>
  <inkml:trace contextRef="#ctx0" brushRef="#br1" timeOffset="207841.38">8369 4389 2313 0,'0'0'983'0,"0"0"-681"0,0 0 41 15,0 0-57-15,0 0-103 0,0 0-81 16,0 0-31-16,0 0-6 0,0 0-16 16,0 0-49-16,0 0-17 0,-109 94-23 0,121-94 40 15,0 0 34-15,3-10 43 0,2-6 39 16,2-6 13-16,1-4-56 0,-6-4-38 15,-4-3-35-15,-3 1-104 0,-7 4-12 16,0 6-99-16,-14 4-91 0,-3 5-104 16,-8 3-306-16,4 7-878 0</inkml:trace>
  <inkml:trace contextRef="#ctx0" brushRef="#br1" timeOffset="208113.41">8100 4083 1232 0,'0'0'1031'0,"0"0"-566"16,0 0-15-16,0 0-33 0,0 0-74 16,0 0-95-16,0 0-61 0,0 0-57 15,0 0-6-15,0 0 14 0,0 0-9 16,-24 119-37-16,24-105-43 0,0-7-25 0,2-4-6 16,6-3 37-16,9 0 12 0,-3-8 46 15,3-2 15-15,2-8-16 0,6-2-55 16,-8-5-2-16,0 1-28 0,-8 2-25 15,-6 8 4-15,-1 2-6 0,-2 8-91 16,0 4-48-16,0 0-22 0,0 2-49 16,0 10-35-16,0 4 95 0,5 4-76 15,-5 5-169-15,7 1-214 0,-7-6-549 16,17 8-402-16</inkml:trace>
  <inkml:trace contextRef="#ctx0" brushRef="#br1" timeOffset="209025.75">8752 4222 890 0,'0'0'661'16,"0"0"-118"-16,0 0-100 0,0 0 46 0,0 0-83 15,0 0-68-15,0 0-67 16,0 0-46-16,0 0-26 0,0 0-45 0,0 0-46 16,-19-12-43-16,19 15-22 0,0 4-14 15,2 1-29-15,1 2-9 0,-3 6 9 16,0 6 34-16,0 6-10 0,0 4 4 16,0 1-10-16,0 0 1 0,-3-2-17 15,1-9 0-15,-3-4 10 0,5-9-11 16,0-6 42-16,0-3 21 0,0-2 40 0,5-8 69 15,0-6-15-15,7-6-110 0,7-8-48 16,1-4-2-16,4 4-16 0,5-3-12 16,-5 9 18-16,0 2-10 0,-2 6-5 15,-5 6 24-15,-2 0-18 0,-8 4 9 16,3 4 9-16,-10 2-43 0,0 0-91 16,0 0-58-16,0 10-16 0,0-2 2 0,0 2-244 15,0-4-625-15,0-2-693 0</inkml:trace>
  <inkml:trace contextRef="#ctx0" brushRef="#br1" timeOffset="209445.49">9106 3870 2204 0,'0'0'977'0,"0"0"-639"0,0 0 22 0,0 0 10 15,0 0-107-15,0 0-145 0,0 0-94 0,0 0-24 16,0 0-13-16,0 0 13 0,22 52 34 16,-17-26 21-16,-5 9-9 0,0 1-6 15,0 6-37-15,-5 8 0 0,-12 4 34 16,-5 4-36-16,0-1-1 0,5-4-27 16,0-9 11-16,5-12-8 0,10-10-1 15,-3-10-15-15,5-10 13 0,0-2 2 16,5 0 7-16,9-6 18 0,3-6 44 15,15-6 17-15,-3-8-18 0,2-3 0 16,6-1-31-16,-3 0-10 0,-5 2 11 16,2 4-13-16,-2 4-3 0,-7 8 3 15,-5 2 31-15,-7 3 27 0,-10 7 3 0,0 0-21 16,0 2-15-16,0 8 30 16,-10 3 82-16,-12 5-10 0,1-2-78 0,-4 0-22 15,6-1-3-15,-5-5-17 0,4-5-7 0,6 0-113 16,-1-5-8-16,6 0-38 15,4 0-61-15,-3-7-168 0,8 1-252 0,8-4-464 16,1 3-204-16</inkml:trace>
  <inkml:trace contextRef="#ctx0" brushRef="#br1" timeOffset="209668.9">9511 4139 398 0,'0'0'2279'0,"0"0"-1568"0,0 0-249 0,0 0-41 16,0 0-62-16,0 0-110 0,0 0-109 0,0 0-51 16,0 0 15-16,0 0-28 0,0 0-9 15,-83 115-19-15,76-81-17 0,5 9-31 16,-6 0 0-16,8 10-2 0,-9 3-14 0,-3 7 16 16,7-3-69-16,-5 3-78 0,3-7-45 15,2-8-59-15,0-8-141 0,-2-7-273 16,7-13-549-16,-7-10-423 0</inkml:trace>
  <inkml:trace contextRef="#ctx0" brushRef="#br1" timeOffset="209878.49">9458 4162 840 0,'0'0'2276'0,"0"0"-1656"15,0 0-174-15,0 0-18 0,0 0-111 16,0 0-88-16,0 0-104 0,0 0-55 0,0 0-7 15,0 0 7-15,0 0-12 0,198-28 2 16,-173 49-14-16,-18 8-22 0,-2 3-6 16,-5 0 0-16,-5 0-5 0,-17-1-13 15,0-8-61-15,-12-3-109 0,-9-10-70 16,-6-5-83-16,3-5-334 0,2-5-1064 16,-16-18-814-16</inkml:trace>
  <inkml:trace contextRef="#ctx0" brushRef="#br1" timeOffset="210772.13">3250 3353 1603 0,'0'0'730'0,"0"0"-143"0,0 0-107 16,0 0-87-16,0 0-119 0,0 0-93 0,0 0-69 15,0 0-60-15,0 0-24 0,0 0 43 16,0 0 34-16,17 108-34 0,-3-72-19 16,-4 1-27-16,-3-5-22 0,-2-4-1 15,2-4 9-15,-7-6-11 0,5-6-52 16,-5-4-49-16,0 1-41 0,0-8-97 16,0 1-100-16,0-2-62 0,-12 0-187 0,7-3-578 15,-26-22-514-15</inkml:trace>
  <inkml:trace contextRef="#ctx0" brushRef="#br1" timeOffset="211073.85">2986 3560 1068 0,'0'0'739'0,"0"0"-337"0,0 0 57 0,0 0-44 16,0 0-128-16,0 0-68 0,0 0 21 15,0 0-16-15,181-63-27 0,-149 27-54 16,-1-6-41-16,3-9-56 0,0 1-21 15,-12 0-7-15,0 2 4 0,-5 6-3 16,-17 5 8-16,9 9-14 0,-9 10 14 16,0 6 65-16,0 6 25 0,0 4-25 15,0 2-46-15,0 2-22 0,8 10-24 16,-3 7 1-16,7 4 39 0,-3 12 103 0,1 3-3 16,7 4-31-16,-10 0-66 15,8-3-28-15,-1-5-15 0,1-4-1 0,-5-8-1 16,2-2-74-16,-7-4-85 0,0-4-55 15,-5-2-44-15,0 0-98 0,0-2-257 16,0-1-572-16,-15 1-499 0</inkml:trace>
  <inkml:trace contextRef="#ctx0" brushRef="#br1" timeOffset="211514.75">2908 3948 916 0,'0'0'1018'0,"0"0"-487"0,0 0-35 16,0 0-96-16,0 0-42 0,0 0-37 15,0 0-108-15,0 0-30 0,0 0-47 16,0 0-50-16,-39 48-24 0,17-20-13 0,-12 7-9 16,3 3-15-16,2 2-25 0,-3-2-2 15,3-1 2-15,12-3-25 0,3-7-83 16,2-6-104-16,9-2-102 0,3-1-98 16,0-5-150-16,10 4-490 0,-5-9-322 15</inkml:trace>
  <inkml:trace contextRef="#ctx0" brushRef="#br1" timeOffset="211726.3">2855 4274 1656 0,'0'0'818'16,"0"0"-181"-16,0 0-131 0,0 0-61 15,0 0-106-15,0 0-95 0,0 0-106 16,0 0-52-16,0 0-33 0,0 0-53 16,0 0-48-16,-15-44-26 0,15 44-3 15,0 0-18-15,7 0 33 0,1-2 26 16,1-4 36-16,3-4 71 0,3-7 21 0,2-6-6 15,-5-5-86-15,-2-2-55 0,-3-5-87 16,0 7-59-16,-7 6-1 0,0 6-84 16,0 6-147-16,-14 8-226 0,4 2-421 15,-2 0-204-15</inkml:trace>
  <inkml:trace contextRef="#ctx0" brushRef="#br1" timeOffset="212024.66">2552 3896 1668 0,'0'0'1093'0,"0"0"-539"16,0 0-126-16,0 0-116 0,0 0-68 15,0 0-31-15,0 0-21 0,0 0-23 16,0 0-44-16,0 0-52 0,38 92-27 15,-30-89-31-15,1-3 10 0,-1 0 11 16,-1-3 16-16,3-5 45 0,4-6 10 16,-4-2-43-16,-5-4-22 0,2 0-42 15,-7 2-18-15,0 6-52 0,0 4-18 16,-7 6-46-16,2 2-43 0,5 2-83 0,0 14-104 16,0 4-22-16,0 8-46 0,5 2-224 15,7-3-559-15,0 4-370 0</inkml:trace>
  <inkml:trace contextRef="#ctx0" brushRef="#br1" timeOffset="212315.46">3223 4182 1110 0,'0'0'1511'0,"0"0"-1096"0,0 0-73 0,0 0 82 16,0 0-25-16,0 0-129 0,0 0-125 15,0 0-37-15,0 0-13 0,0 0-6 16,-2 26-18-16,23-41-1 0,1-1-15 16,-2-4-18-16,4 2-1 0,-12 4-18 0,3 3-18 15,-8 2-54-15,3 5-35 0,-10 4-91 16,7 0-60-16,-7 0-63 0,9 4-161 15,-1 6-208-15,-3-4-669 0,7 7-426 0</inkml:trace>
  <inkml:trace contextRef="#ctx0" brushRef="#br1" timeOffset="212632.72">3628 3994 1678 0,'0'0'987'0,"0"0"-576"0,0 0-28 15,0 0-57-15,0 0-78 0,0 0-75 0,0 0-98 16,0 0-35-16,0 0 10 0,0 0-16 16,0 0-3-16,-92 77-6 0,92-61-3 15,0-2-10-15,0-1 3 0,5-8 13 16,4 1 34-16,8-2 27 0,-12 1 22 15,10 0-7-15,-6 1 9 0,-1 3-39 16,-1-1-32-16,-7 0-5 0,2-1-7 16,-2 1-11-16,0 2-17 0,0-2-2 15,-2 1-73-15,-5-3-31 0,-1-2-46 16,1-3-133-16,2-1-195 0,0 0-260 16,3 0-770-16,2-10-379 0</inkml:trace>
  <inkml:trace contextRef="#ctx0" brushRef="#br1" timeOffset="212844.96">3941 4049 1007 0,'0'0'1802'0,"0"0"-1232"0,0 0-162 0,0 0-62 16,0 0-159-16,0 0-81 0,0 0-32 15,0 0 19-15,-76 126-10 0,59-83-39 16,0 5-42-16,-2 7 10 0,2 1-12 15,0 2-24-15,-2 0 11 0,2-1-57 16,2-5-60-16,3-5-106 0,2-9-109 16,3-8-122-16,7-10-289 0,-5-10-421 15,5-10-188-15</inkml:trace>
  <inkml:trace contextRef="#ctx0" brushRef="#br1" timeOffset="213049.51">3979 4063 2009 0,'0'0'987'0,"0"0"-505"0,0 0 20 0,0 0-43 0,0 0-129 16,0 0-100-16,0 0-62 0,0 0-43 15,0 0-16-15,0 0-27 0,0 0-15 16,170 32-28-16,-170-3-18 0,-7 1-5 16,-13 0-16-16,-9-2-44 0,-2-4-77 15,-3-4-25-15,-5-6-40 0,8 0-55 16,-8-5-147-16,5-4-290 0,5 0-551 15,2-5-693-15</inkml:trace>
  <inkml:trace contextRef="#ctx0" brushRef="#br1" timeOffset="-212102.93">8699 2013 217 0,'0'0'336'0,"0"0"10"16,0 0 87-16,0 0-85 0,0 0-33 16,0 0-55-16,0 0-5 0,0 0 10 0,0 0-41 15,0 0-41-15,-7 4-27 0,7-2-22 16,0-2-7-16,-3 0 3 0,3 0-11 15,0 2 1-15,-5-2-19 0,5 0-14 16,0 0-18-16,0 0-13 0,0 2 25 16,0-2-16-16,0 0-16 0,-2 0 4 0,2 0 2 15,0 0 7-15,0 0 3 0,-5 0-4 16,3-2-33-16,-6 0 30 0,6 0-12 16,-3 0-15-16,0-2-13 0,5 2-3 15,-9-2 1-15,1 0 2 0,1 0 7 16,0 0 2-16,-3 0 10 0,3 1 11 15,4 0-5-15,-4-4 6 0,0 4 3 16,2 1 18-16,5-6-10 0,0 1 7 16,0-1 0-16,0 3 6 0,0-5-28 15,-7 2-18-15,7-2 16 0,-10 3-25 16,5-1 3-16,3 4-10 0,2-2-10 16,-8 2 1-16,6-2 10 0,-3 2-9 0,3-2 12 15,-3 0-13-15,2 2 16 0,1-4-16 16,-8 2 1-16,3-4-1 0,0 0 1 15,4 0-1-15,-4 0 1 0,-3-2-1 16,3 2 0-16,0 0 1 0,0 2 9 16,2-1 0-16,-3 6-12 0,-1-4-2 0,1 1 2 15,-1 2 1-15,-1-2-1 0,3 2-2 16,-8 0 0-16,3 0 1 0,-2-2 0 16,1 2 0-16,-3-2-1 0,-1 0 1 15,-8 0-2-15,1 0 1 0,2 0-13 16,-2 0 15-16,5 2-4 0,-6-4 1 15,1 2 1-15,0 2 2 0,2-2-2 16,-2 4 1-16,7-3-2 0,-3 4 0 16,-4-3-12-16,5 4 0 0,-5-5 3 0,4 5 12 15,-2-1 0-15,5-1 0 0,-4 0 2 16,4 2 9-16,-5-3-11 0,0 1-2 16,-2 2 1-16,-3-1-11 0,3 1-6 15,0 0 16-15,2 0-16 0,-2 0 16 16,4 0-22-16,-4 0-1 0,7 6-5 0,5-2-3 15,-12 2-1-15,14 4 7 0,-14 0 9 16,9 0 6-16,3 2-3 0,-7 2 12 16,4-4-9-16,-2 2 9 0,3 3 1 15,-1-4 1-15,-2 6 0 0,-5-2 0 16,10 2-12-16,-5-1 10 0,-5 2 2 16,10-4-14-16,-2 2 3 0,2 2 9 15,-5-4 0-15,7 0 3 0,-5 0 0 16,3 1-3-16,5-2-15 0,-3 2 18 15,1-3-12-15,1 4 8 0,-1-4 1 16,-4 4-9-16,9 2 3 0,-6-2 9 0,3 2 3 16,-3 0 8-16,3-2-10 0,-1 1-1 15,1-7 2-15,5-2-1 0,-3-6 2 16,2 0 16-16,3-2-4 0,0 0 0 16,0 0 12-16,0 0-2 0,0 0 2 15,0 0-6-15,0 0 22 0,0 0 2 0,0 0-6 16,0-2 7-16,0 0-22 0,0-3 18 15,0 4-6-15,0-3 1 0,0-1-35 16,0 2 1-16,0-2 15 0,0 3-9 16,0 1-9-16,0 1-2 0,0 0-10 15,0 0 10-15,0 0-1 0,0 0-9 16,0 0 9-16,0 0-12 0,0-2 14 16,0 2 1-16,0 0 1 0,0 0 0 0,0-3 11 15,0-1-10-15,0 1 1 0,0-5-1 16,0-2-2-16,0-3 0 0,-2-1 0 15,2 0 1-15,-5 0-1 0,5-2 0 16,-5 2-1-16,5 1 1 0,0 3-3 16,-7 0 3-16,7 2 0 0,-7-2 0 15,4 2-2-15,-4-2-22 0,7 0 5 16,-10 0-11-16,6 2 29 0,-4-2-17 16,3 0-5-16,-4 0 22 0,1 0 0 0,-1 0-1 15,2 0 1-15,-10 0-16 16,2 0 16-16,-2 0-16 0,-5 0 4 0,5 2-14 15,-5-2 25-15,1 2-13 0,-1-1-15 16,0 1 29-16,-2 0 1 0,4-2 0 0,-1 0 3 16,-1-2 12-16,-3 2-13 0,6-4-1 15,-8 2-1-15,-2 0 0 0,8 2-15 16,-13-3-12-16,7 2-22 0,-7 2 10 16,7-1-1-16,-4 2 13 0,4 3 6 15,-2-3-13-15,7 6 16 0,0-3 3 16,5 3 0-16,3 1 15 0,4 1-1 15,-9 0-12-15,2 0 10 0,-5 0 0 16,3 0-9-16,-1 0-6 0,-4 0 16 16,7 0-1-16,-2 0 1 0,2 0 2 0,0 0 1 15,-3 0-1-15,3 0 0 16,-7 3-3-16,5 4-15 0,-8 3-10 0,3 1-2 16,-3 6-1-16,-7 3 7 0,8 1 12 15,-6 2-7-15,10-1 7 0,-2 3 0 0,7-5 11 16,2-4-23-16,11-2 8 15,-8 2-2-15,7-6 17 0,5 2 1 0,-8-2-2 16,8-2 2-16,-4 0 1 0,-1-2 2 16,5-2 9-16,0 0-11 0,0 0-1 15,0-4 0-15,-8 2-1 0,8 0 1 16,0 2-1-16,0-4 1 0,0 2-18 16,0 0 17-16,0 0-1 0,0-2 2 15,0 0 0-15,0 0 24 0,0 0 22 16,0 0-6-16,0 0 8 0,0 0-5 15,0 0 6-15,0-2-10 0,0 2-8 16,0-2-4-16,8 2-15 0,-8-2-12 16,0 2 0-16,0-2-3 0,0 0-24 0,0 2 6 15,0 0-4-15,0 0 25 0,0 0 0 16,0 0 2-16,0-2 10 0,0 2 7 16,0-2 2-16,0 2 6 0,0-4-5 15,0 2-20-15,0-2 1 0,0 4 17 0,0 0-20 16,0 0-3-16,0 0 1 0,0 0-10 15,0 0 9-15,0 0-19 0,0-2 4 16,0 2 18-16,0-2 1 0,0 2-1 16,0-2 12-16,0-2 19 0,0 0-30 15,0-4 11-15,0 2-11 0,0-2 14 16,-10 0-12-16,3-4 15 0,-1 2-2 16,-1-5-16-16,-1 2-18 0,0-2 18 15,-7 3 12-15,3 1-11 0,4-4 12 16,0 3-12-16,-7 0 1 0,3 0 0 0,4 2 1 15,-4-2-1-15,-1 2 11 0,-2-5-13 16,0 2-2-16,-5-2 2 0,1 3-2 16,-6 1 2-16,-2-4-17 0,0 3 17 15,-3 2 0-15,-4 0 0 0,2 0-1 16,-2 2-30-16,-1 2 20 0,6 0 11 0,4 0 2 16,-2-1 0-16,5 2 0 0,-3 0-2 15,8 0-3-15,-3 1 1 0,10 0 2 16,-5-1-1-16,0 2 0 0,-3 1-1 15,3-3 1-15,0 2-2 0,-7 1-30 16,5-3 2-16,-8 5 4 0,-2 0 6 16,0 0-13-16,-3 0 7 0,1 5-1 15,4-1 7-15,3 4 6 0,0 0 0 16,4 0-4-16,6-3 16 0,2 4-24 16,-5-1 9-16,7 0 15 0,-2 0 2 15,7 2-12-15,-2-2-14 0,-3 2 6 0,3 0-1 16,-3 4 9-16,3 1 13 0,-3 3 12 15,1 2 1-15,-8 2-13 0,0 2 0 16,2 4-1-16,-2-1 1 0,5 1-3 16,-5 0-8-16,0 0 10 0,10 2-16 0,-3-2 14 15,3 0-17-15,0 1 18 16,2-3-8-16,5-4 10 0,0-2 2 0,0-4-2 16,0-4 0-16,0 0-15 0,0-4 15 15,0-2 0-15,0-4 1 0,0 0 17 16,0-2 28-16,0 0 9 0,0 0 9 15,0 0-3-15,0 0-3 0,0 0-10 16,0 0 4-16,0-2 6 0,0 0-22 16,0-2-16-16,0 0-20 0,-8 2-42 15,1-2-31-15,5 0-27 0,-6 2-31 16,6-2-55-16,-3 0-75 0,3-4-125 0,-3 2-179 16,5-3-215-16,0 4-484 0,0-7-287 0,39 80 1383 15</inkml:trace>
  <inkml:trace contextRef="#ctx0" brushRef="#br1" timeOffset="-211729.34">4202 1719 1102 0,'0'0'732'0,"0"0"-203"0,0 0-84 16,0 0-28-16,0 0-131 0,0 0-83 0,0 0-102 16,0 0-74-16,0 0-26 0,0 0 26 15,12 38 71-15,1-3 37 0,-1 7 46 16,2 6-54-16,-4 3-52 0,-3-3-17 16,3-2-18-16,-3-9 1 0,3-7-1 15,2-12-16-15,3-8-5 0,2-5-7 16,-1-2 9-16,4-3 16 0,4-5 52 0,5-6 49 15,3-9 0-15,7-7-26 0,4-5-45 16,-4-8-30-16,5-2-36 0,-18-1-1 16,3 7-34-16,-14 4-57 0,-8 12 3 15,-4 8-16-15,-3 6-9 0,0 6-47 16,0 0-77-16,0 8-92 0,0 10-4 0,0 2-68 16,0 8-206-16,0-6-439 0,0 13-375 0</inkml:trace>
  <inkml:trace contextRef="#ctx0" brushRef="#br1" timeOffset="-211182.83">4566 1192 1068 0,'0'0'1244'0,"0"0"-799"0,0 0-5 0,0 0-39 15,0 0-61-15,0 0-113 0,0 0-59 16,0 0-23-16,0 0-46 0,0 0-49 16,0 0-47-16,12-6-2 0,3 4 42 15,2-2-3-15,0 4-40 0,-5-4-19 16,2 2-2-16,3 0-25 0,-7 2-99 15,2 0-166-15,3 2-155 0,-6 2-298 16,6 2-850-16,-180 2 286 0</inkml:trace>
  <inkml:trace contextRef="#ctx0" brushRef="#br1" timeOffset="-210690.97">4939 993 1494 0,'0'0'578'0,"0"0"-215"0,0 0-34 0,0 0-56 16,0 0-65-16,0 0-65 0,0 0-35 15,0 0 6-15,0 0 16 0,0 0-1 16,0 0-44-16,12-16-44 0,-12 16-41 15,0 0-20-15,8 0-8 0,-6 0 2 16,5 0 26-16,8 2 21 0,-8 4 17 0,13 2-10 16,-8 0 39-16,2 4 17 15,3 5-12-15,-5 1-25 0,0 4 6 0,-12 6 2 16,0 2 20-16,0 4-20 0,-12 0-14 16,-10 0-23-16,-2-4 4 0,-5-3 9 0,0-6-13 15,7-4-2-15,5-7-1 16,8-4 10-16,1-6 48 0,1 0-8 0,7 0-65 15,-2-6-19-15,-3 2-24 0,5-4-6 16,0 2-15-16,0 2 8 0,0-1-27 16,5 2-35-16,7 1-9 0,10 2 21 15,-1 0 106-15,1 0 25 0,5 0 112 16,0 5-1-16,-1 4 3 0,-2-3 0 16,3-1-53-16,-5 2-56 0,-5-3-11 15,5-2-17-15,-3 0-2 0,8-2-111 0,-3 0-117 16,5-2-153-16,3-8-278 15,-11 0-857-15,-4-8-477 0</inkml:trace>
  <inkml:trace contextRef="#ctx0" brushRef="#br1" timeOffset="-210412.64">5538 1005 1302 0,'0'0'640'0,"0"0"-102"16,0 0-52-16,0 0-118 0,0 0-120 15,0 0-62-15,0 0-47 0,0 0 16 16,0 0-9-16,0 0-24 0,0 0 11 0,-17 106-47 16,17-89-18-16,0-6-12 0,17-2-22 15,0-3 3-15,0-2-1 0,10 0-5 16,-6 0-12-16,6 2-5 0,0-4-14 15,-5 2-65-15,-6-2-119 0,1 2-113 16,-4 0-95-16,-6-2-114 0,-7 2-276 16,2-2-585-16</inkml:trace>
  <inkml:trace contextRef="#ctx0" brushRef="#br1" timeOffset="-210241.84">5635 1005 635 0,'0'0'1492'0,"0"0"-945"0,0 0 56 0,0 0-36 0,0 0-172 15,0 0-227-15,0 0 8 16,-53 104 52-16,38-45 2 0,5 3-117 0,-4 5-55 16,2-1-37-16,-5 2-21 0,7-2-9 15,-5-3-70-15,8-8-111 0,-2-9-111 16,9-8-167-16,-5-6-320 0,5-7-761 16,-3-4-300-16</inkml:trace>
  <inkml:trace contextRef="#ctx0" brushRef="#br1" timeOffset="-202176.29">16674 14226 1062 0,'0'0'514'0,"0"0"145"16,0 0 70-16,0 0-224 0,0 0-135 0,0 0-78 15,0 0-64-15,0 0-27 0,0 0-10 16,0 0-29-16,0 0-33 0,-32 0-28 16,32 0-16-16,0 0-24 0,0 0-28 0,0 5-32 15,0-4-1-15,0 6-24 0,0 3-3 16,0 8 26-16,0 6-3 0,0 8-8 16,0 4 10-16,0 3 1 0,0-4-20 15,0-2 18-15,0-7-31 0,10-6 19 16,-5-6 3-16,0-6 10 0,2-6-26 15,-2-2-2-15,0 0 9 0,2-4 4 16,3-8 17-16,-1-6 52 0,1-8 0 16,5-7-25-16,-3 1-8 0,-3-2-16 15,-1 6 18-15,-1 4-9 0,-5 6-12 16,3 3 0-16,-2 10-1 0,-3 0-23 16,0 5-25-16,7 0-39 0,-7 5 14 0,12 5 74 15,0 4 13-15,3 4 36 16,-1 0-28-16,1 2-18 0,-1-2-3 0,-2-8 0 15,-2-2-21-15,0-6 21 0,-3-2 19 0,0 0 36 16,3-4 24-16,2-10 27 0,3-2-17 16,-6-2-29-16,-1 0 1 0,-6 4 3 15,5 4-10-15,-7 6-22 0,0 4-32 16,0 0-18-16,0 0-12 0,0 8-12 16,8 4-31-16,1 6 58 0,-1 4 15 15,4 6 0-15,-3 0-1 0,-1-1-106 16,-1-1-51-16,0-4-55 0,10-2-72 15,-7-4-135-15,7-4-210 0,-5-2-384 16,2-4-170-16,8-6-303 0</inkml:trace>
  <inkml:trace contextRef="#ctx0" brushRef="#br1" timeOffset="-201922.63">17280 14428 665 0,'0'0'1843'0,"0"0"-1114"0,0 0-205 0,0 0-68 15,0 0-177-15,0 0-119 0,0 0-67 16,0 0-32-16,0 0-33 0,0 0-28 16,-85 64-56-16,90-58 1 0,7 0 3 15,0-4 18-15,0-2 34 0,3-4 9 16,4-12 80-16,-2-9 16 0,-7-5-16 16,4 0-19-16,-9-1-3 0,0 4-6 15,-5 3-27-15,0 7-16 0,0 7-15 16,0 7-3-16,0 1-12 0,-5 2-104 15,0 4-120-15,5 6-115 0,0 8-117 0,0 2-97 16,0 6-442-16,10-8-457 0</inkml:trace>
  <inkml:trace contextRef="#ctx0" brushRef="#br1" timeOffset="-201677.6">17280 14428 303 0,'191'-107'2050'0,"-191"107"-1287"0,-2 0-190 15,-5 0-49-15,-1 12-105 0,3 4-210 16,3 8-102-16,2 6-6 0,0 7-3 16,0 1-7-16,7 0-36 0,10-4-40 15,-2-5-15-15,2-8-3 0,2-6-24 0,-2-10-1 16,0-5 28-16,0-8 12 0,2-14 49 16,6-8 0-16,-8-8-15 0,2-4-25 15,-2 0-18-15,-7-1-3 0,4 11-15 16,-6 6-86-16,-4 8-36 0,1 8-101 15,0 6-118-15,2 4-87 0,3 4-146 16,-3 4-480-16,8 12-538 0</inkml:trace>
  <inkml:trace contextRef="#ctx0" brushRef="#br1" timeOffset="-201222.16">17898 14313 2385 0,'0'0'804'0,"0"0"-270"0,0 0-62 0,0 0-72 16,0 0-151-16,0 0-105 0,0 0-68 0,0 0-57 16,0 0-19-16,0 0 0 0,0 0 0 15,-90 138-2-15,90-99-2 0,7-3-11 16,3 0 14-16,7-6-23 0,-5-7-1 16,10-9-2-16,-5-8-4 0,-7-6 16 15,9 0 15-15,-4-15 67 0,-6-5 3 16,8-8-15-16,-9-2-21 0,1-4-13 15,-6 2 13-15,-1 4 2 0,-2 3-11 16,0 10-10-16,0 5 0 0,0 5 3 16,0 5 4-16,0 0-22 0,0 10-79 0,0 17 39 15,0 9 40-15,0 12 100 16,0 12 10-16,0 13-10 0,0 3 9 0,0 9-24 16,0-1-34-16,0 1-12 0,0-7-24 15,0-9-2-15,5-17-12 0,-3-16-1 0,3-18 1 16,-2-13 1-16,-3-5 28 0,7-15 9 15,3-13 3-15,2-12 1 0,5-13-25 16,0-3 0-16,-3 0-18 0,3 7 0 16,0 5-2-16,-7 12-10 0,-3 6 0 15,0 8-25-15,-4 6-50 0,4 4-43 16,-7 6-43-16,10 2-30 0,-10 0-22 16,7 0-47-16,3 3-206 0,-3 7-318 15,-2-1-805-15,2-1-419 0</inkml:trace>
  <inkml:trace contextRef="#ctx0" brushRef="#br1" timeOffset="-198871.51">19187 14274 320 0,'0'0'479'16,"0"0"-98"-16,0 0-78 0,0 0 168 16,0 0-43-16,0 0-73 0,0 0-8 15,0 0-25-15,0 0-36 0,0 0-34 0,0 0-70 16,0-5-17-16,0 3-3 0,0-1-17 15,0 3-37-15,0 0-19 0,0 0-25 16,0 0-21-16,3 8-12 0,2 7-19 16,-3 5 22-16,5 10-4 0,6 4-29 15,-4 5-1-15,3 1-12 0,0-4 10 16,3-6-13-16,4-4 2 0,-9-9-17 0,7-7-7 16,-2-7-3-16,-6-3 40 0,3 0 22 15,-2-2 51-15,12-8 31 0,-5-4-6 16,-5-6 5-16,5-2 4 0,-2-2-1 15,-6-5-24-15,3 8-31 0,-4 1-17 16,-1 1-34-16,-5 8-3 0,3 4-28 16,-2 5-20-16,1 2-58 0,1 0-74 0,7 2 4 15,3 6-14-15,-3 2-87 0,7 2-179 16,-2 5-197-16,0-6-474 0,3 6-475 0</inkml:trace>
  <inkml:trace contextRef="#ctx0" brushRef="#br1" timeOffset="-198541.39">19791 14365 1220 0,'0'0'1099'15,"0"0"-534"-15,0 0-76 0,0 0-64 0,0 0-98 16,0 0-106-16,0 0-81 0,0 0-57 16,0 0-83-16,-177-10-12 0,163 30-4 15,9 6 1-15,-3 3-7 0,8 1-6 16,8 0 4-16,4 0-1 0,5-4 6 0,7-8-6 15,-7-5-15-15,-5-10 0 16,5-3 40-16,-2-1 43 0,2-16 63 0,-5-5-1 16,2-4 9-16,-7-2-16 0,-4 2-12 15,-3 4 3-15,0 4-6 0,0 3-25 16,0 10-31-16,0 0 22 0,0 5 12 16,0 0-37-16,0 15-24 0,0 3 1 15,0 8 5-15,7 6 19 0,3 0-25 16,7 0-13-16,-5-3-5 0,5-3 16 15,-5-4-108-15,3 0-110 0,-3-4-65 16,7 0-121-16,-2-4-208 0,0-8-431 0,-10-2-277 16</inkml:trace>
  <inkml:trace contextRef="#ctx0" brushRef="#br1" timeOffset="-198338.93">20007 14393 886 0,'0'0'1116'0,"0"0"-401"0,0 0-138 0,0 0-92 16,0 0-77-16,0 0-100 0,0 0-117 15,0 0 3-15,0 0-47 0,0 0-65 16,0 0-55-16,65 68-24 0,-53-61-3 16,3-7 13-16,-5 0 26 0,9-8 28 15,-2-6 46-15,0-2-31 0,-3-1-49 16,3-1-33-16,-12 6-23 0,5 4-99 16,-3 4-63-16,0 4-47 0,1 0-113 15,-1 9-164-15,3 6-199 0,-3-2-645 16,3 9-535-16</inkml:trace>
  <inkml:trace contextRef="#ctx0" brushRef="#br1" timeOffset="-197954.11">20465 14681 1603 0,'0'0'1751'0,"0"0"-1134"0,0 0-112 16,0 0-58-16,0 0-99 0,0 0-145 0,0 0-136 16,0 0-52-16,0 0-13 15,0 0-2-15,0 0-16 0,24-38 14 0,-14 38-25 16,7 0 5-16,-5 0 4 0,-2 0 6 16,4 0-6-16,1 2-55 0,-6 2-79 15,8 4-65-15,-12-2-90 0,7 2-279 16,-9-2-685-16,4 0-740 0,-162-8 1185 0</inkml:trace>
  <inkml:trace contextRef="#ctx0" brushRef="#br1" timeOffset="-197444.06">21010 14244 1837 0,'0'0'1072'0,"0"0"-593"16,0 0-14-16,0 0-75 0,0 0-124 15,0 0-102-15,0 0-41 0,0 0-46 16,0 0-77-16,0 0-3 0,-128 55-9 16,121-15 12-16,7 4 0 0,0 3-11 0,7-6-11 15,7 0 7-15,6-7-13 0,-1-10-8 16,1-5 20-16,-8-9-36 0,5-9-13 16,-8-1 47-16,1-3 18 0,-3-15 92 15,3-7-3-15,-3-3-36 0,-2-2-29 16,0-2-9-16,-5 4 1 0,2 3-16 15,-2 9-12-15,0 4-10 0,0 4-21 0,0 8 3 16,0 0 3-16,5 8-111 16,0 12 148-16,2 10 130 0,10 15 63 0,-9 9 12 15,4 6-16-15,-7 5-40 0,2-1-43 16,-7 1-21-16,0-5-34 0,0-6-36 16,-12-7-14-16,0-13 1 0,-3-8-2 0,-7-12-78 15,-2-10-65-15,-3-4-60 0,-7-10-102 16,8-18-156-16,-1-9-227 0,10 5-631 15,10-20-764-15</inkml:trace>
  <inkml:trace contextRef="#ctx0" brushRef="#br1" timeOffset="-197010.49">21342 13949 375 0,'0'0'1239'0,"0"0"-593"16,0 0-184-16,0 0-93 0,0 0-37 15,0 0-37-15,0 0-9 0,0 0-7 16,0 0-56-16,0 0-35 0,105 54-37 0,-88-40-19 16,7 2-19-16,-2 4-28 0,2 2-27 15,3 6-15-15,-1 1 8 0,-4 7-20 16,0 2-16-16,0 7 6 0,-5 3-20 15,-8 2 1-15,-1 4 1 0,-8-1 0 16,0-3-3-16,0-6-32 16,-8-4-47-16,-9-5-46 0,-5-7-58 0,1-6-41 0,-11-6-94 15,3-4-216-15,-5-6-253 0,7-4-713 16</inkml:trace>
  <inkml:trace contextRef="#ctx0" brushRef="#br1" timeOffset="-196290.21">19144 13840 1091 0,'0'0'1024'0,"0"0"-548"0,0 0-29 15,0 0-61-15,0 0-123 0,0 0-73 0,0 0-27 16,0 0 19-16,0 0 7 0,-192 63-25 16,161-33-41-16,4 4-21 0,-2 6-16 15,12 2-1-15,0 4 4 0,7 5-6 16,10-1-23-16,0 5-11 0,0 1-21 16,13 2-16-16,3 0-12 0,9-1 0 0,-6-5-18 15,1-5-1-15,1-7 4 0,-4-9 12 16,5-4-21-16,-7-5-46 0,2-6-53 15,2-2-27-15,-2-4-46 0,0-1-85 16,10-4-126-16,-3 1-167 0,-7-4-616 16,17-2-781-16</inkml:trace>
  <inkml:trace contextRef="#ctx0" brushRef="#br1" timeOffset="-195683.09">22142 14599 1656 0,'0'0'1403'0,"0"0"-937"0,0 0-34 15,0 0-63-15,0 0-68 0,0 0-111 16,0 0-95-16,0 0-15 0,0 0 5 16,-12 104-2-16,-2-68-16 0,-3 3-34 15,-3 2-32-15,-6 0-1 0,1-3-6 16,1-6-100-16,-3-9-56 0,6-8-74 0,4-5-156 15,2-7-280-15,5-3-605 16,6-3-891-16</inkml:trace>
  <inkml:trace contextRef="#ctx0" brushRef="#br1" timeOffset="-195057.39">23328 14027 1117 0,'0'0'1357'0,"0"0"-637"0,0 0-152 15,0 0-69-15,0 0-152 0,0 0-101 16,0 0-47-16,0 0-22 0,0 0-31 16,-143 123-52-16,97-77-45 0,-5 4-31 15,5 3-18-15,-3-1 0 0,13-2-24 16,9-5-7-16,0-9-78 0,13-4-83 15,7-6-77-15,7-4-208 0,0-5-535 16,0-2-730-16</inkml:trace>
  <inkml:trace contextRef="#ctx0" brushRef="#br1" timeOffset="-194830.79">23059 14428 2474 0,'0'0'1184'0,"0"0"-803"15,0 0-94-15,0 0-36 0,0 0-60 16,0 0-96-16,0 0-61 0,0 0-24 16,-68 114-10-16,68-100-30 0,7-1 8 15,-2-8 1-15,2 1-16 0,0-6-25 16,-4 0-2-16,4-10 64 0,0-10 3 16,1-6-3-16,-4-8-120 0,-4 2-79 15,0-3-103-15,-4 7-121 0,-13 0-262 16,0 8-534-16,-10 0-222 0</inkml:trace>
  <inkml:trace contextRef="#ctx0" brushRef="#br1" timeOffset="-194509.91">22690 14113 1479 0,'0'0'776'0,"0"0"-125"0,0 0-133 16,0 0-88-16,0 0-137 0,0 0-147 15,0 0-46-15,0 0 11 0,0 0-6 16,0 0-22-16,-63 119 0 0,63-92-18 16,10-4-16-16,4-4-12 0,-2-5-4 15,3-8-2-15,-3-6-4 0,10 0 41 16,-5-6 69-16,2-10 48 0,-2-9-33 0,0-3-22 16,-10-4-18-16,3-2-27 0,-7 2-55 15,-3 4-28-15,0 6 1 0,0 9 9 16,0 8 0-16,0 2-12 0,0 3-18 15,0 3-33-15,-3 7-43 0,-7 3-24 16,10 7 12-16,-7 5-15 0,7 3-25 16,0 0-28-16,7 2-34 0,8 3-124 15,2-3-263-15,5 0-491 0,-3-10-426 16</inkml:trace>
  <inkml:trace contextRef="#ctx0" brushRef="#br1" timeOffset="-193472.25">23669 14120 473 0,'0'0'1220'0,"0"0"-207"16,0 0-538-16,0 0-84 0,0 0 13 16,0 0-57-16,0 0-111 0,0 0-88 15,0 0-29-15,0 0-23 0,0 0-35 16,15 42 12-16,-5-12-21 0,2 4-49 16,-3 2 0-16,-1 1-3 0,1-9 0 15,-4-8-13-15,-2-10 13 0,-3-6 18 0,5-4 98 16,-5-4 3-16,2-14 54 0,-2-6-61 15,7-9-24-15,-7-5-10 0,7 2-5 16,3 0-16-16,-5 6-18 0,7 10-2 16,-7 3-8-16,2 10-29 0,8 2-33 0,-13 5 5 15,13 0-5-15,-3 2-6 0,-2 6 6 16,4 2-25-16,3 5-69 0,0-1-58 16,-5 4-42-16,3-2-109 0,-6 0-352 15,-1-6-732-15,-1 0-850 0</inkml:trace>
  <inkml:trace contextRef="#ctx0" brushRef="#br1" timeOffset="-193166.07">24198 13659 1076 0,'0'0'1266'0,"0"0"-653"0,0 0-172 15,0 0-55-15,0 0-55 0,0 0-110 0,0 0-85 16,0 0-37-16,0 0-16 0,0 0 25 16,29 78 2-16,-15-41-36 0,-4 5-1 15,7 5 10-15,-2 4-31 0,-6 8-40 16,-4 3-2-16,10 3-10 0,-8-3-2 0,0 0-83 15,-4-5-84-15,-3-9-73 0,0-4-101 16,0-12-212-16,0-7-529 0,0-7-678 0</inkml:trace>
  <inkml:trace contextRef="#ctx0" brushRef="#br1" timeOffset="-192938.06">24474 13697 108 0,'0'0'2300'0,"0"0"-1509"0,0 0-311 15,0 0-92-15,0 0-49 0,0 0-95 0,0 0-130 16,0 0-43-16,0 0 73 0,44 119-19 0,-35-67-61 16,-6 11-34-16,11 5-12 0,-9 3-18 15,-2 1-22-15,6-2 19 0,-4-3-82 16,0-11-123-16,-2-6-106 0,1-12-185 15,-1-10-305-15,-3 1-906 0</inkml:trace>
  <inkml:trace contextRef="#ctx0" brushRef="#br1" timeOffset="-189263.38">16722 15536 1205 0,'0'0'647'0,"0"0"-50"15,0 0-2-15,0 0-126 0,0 0-134 16,0 0-73-16,0 0-69 0,0 0-10 16,0 0-26-16,0 0-62 0,-31-18-58 15,26 38-37-15,-12 8-11 0,10 9 11 16,-3-1 15-16,3-1-14 0,4-2-1 15,3-5-1-15,0-8-17 0,0-6-4 16,3-6 1-16,4-1-13 0,-2-7-9 16,0 0 21-16,2 0 22 0,-2-9 0 0,7-2 62 15,0-6 12-15,3-9-13 0,-6 0-21 16,8-2-12-16,-7 2-17 0,-3 1-11 0,3 5-21 16,-8 4 5-16,6 11 16 0,-8 0-1 15,0 5-14-15,0 0-56 0,0 0-27 16,7 6-32-16,5 8 84 0,0 2 46 15,3 3 9-15,-1 0 7 0,1-4-1 16,-6-1-14-16,8-6 0 0,-12-5 33 16,2 0 46-16,1-3 16 0,1-3-1 15,6-7-9-15,2-1 33 0,0-8 30 16,2 1-33-16,1 0-46 0,-11 5-31 16,4 4-39-16,-4 3-28 0,1 6-42 15,-3 5 0-15,3 8 70 0,9 10 20 16,-2 2 7-16,-2 6-9 0,2-3-18 0,-3-2-3 15,-2-2-18-15,1-7-67 0,-6-5-50 16,0-4-24-16,5-6-25 0,-2-2-41 16,7-9-58-16,5-9-94 0,-5-8-101 15,4-4-318-15,-6 6-516 0,14-12 83 0</inkml:trace>
  <inkml:trace contextRef="#ctx0" brushRef="#br1" timeOffset="-189029.19">17394 15595 1349 0,'0'0'1038'0,"0"0"-458"0,0 0-34 16,0 0-73-16,0 0-138 0,0 0-115 16,0 0-84-16,-71 102-35 0,71-90-33 15,0-6-68-15,5-4-43 0,0-2 3 16,12 0 40-16,-2-10 38 0,-3-6 78 16,5-11 62-16,-3-4-59 0,3-9-40 15,-14-5-34-15,1 5-11 0,6 2-19 0,-10 10-12 16,0 10 15-16,0 10 7 0,0 6-25 15,-10 2-16-15,3 2-84 0,0 8-64 16,0 3-84-16,4 10-62 0,3 0-106 16,0 7-169-16,10 1-435 0,4-9-382 15</inkml:trace>
  <inkml:trace contextRef="#ctx0" brushRef="#br1" timeOffset="-188712.13">17658 15495 1232 0,'0'0'1043'0,"0"0"-404"16,0 0-102-16,0 0-32 0,0 0-173 0,0 0-233 16,0 0-30-16,0 0 11 0,0 0-3 15,-66 131-15-15,66-88-7 0,0 1 4 16,0-2-16-16,8-2-43 0,9-5 0 16,0-7-16-16,0-10 1 0,0-6-19 15,2-6 0-15,0-6 25 0,-2-4 9 16,5-8 58-16,5-10 44 0,-8-9 23 15,5-4-12-15,3-6-21 0,-7-1-16 16,4-1-6-16,0 5-19 0,-9 7-39 16,-1 2-11-16,1 7 3 0,-6 8-4 0,-9 6-3 15,8 4-15-15,-8 4 3 16,0 0-18-16,0 4-59 0,0 4-5 0,0 2 15 16,0 6 69-16,0 0-91 0,0 7-79 0,0-2-76 15,0 6-182-15,0 1-274 0,4-8-876 16</inkml:trace>
  <inkml:trace contextRef="#ctx0" brushRef="#br1" timeOffset="-188254.16">18148 15596 1634 0,'0'0'817'15,"0"0"-173"-15,0 0-119 0,0 0-125 16,0 0-212-16,0 0-116 0,0 0-7 0,-102 123 13 16,97-75 11-16,0 0-27 0,5-1-44 15,0-9-18-15,7-7-19 0,3-11-24 16,5-10-16-16,-6-8 0 0,8-2 50 15,0-7 9-15,0-8 68 0,0-8 3 16,5-7-18-16,-5-5-13 0,-3 2-6 16,-4-2-22-16,-3 5 16 0,1 6 27 15,-8 8-24-15,5 10-7 0,-5 6-24 16,0 0-3-16,0 20-89 0,0 10 92 16,0 19 77-16,0 13 30 0,0 9 28 15,0 9 26-15,0 1-20 0,-5-3-47 16,-3-6-40-16,8-12-35 0,-7-13-19 0,7-19-13 15,0-14-5-15,0-12-6 0,0-4 22 16,7-22 2-16,6-12 30 0,3-14-12 16,6-9-18-16,5-1-100 0,-5 1-79 15,0 9-53-15,4 8-106 0,-6 8-239 16,-3 13-523-16,7-1-825 0</inkml:trace>
  <inkml:trace contextRef="#ctx0" brushRef="#br1" timeOffset="-184872.5">19461 15255 1015 0,'0'0'1037'0,"0"0"-397"0,0 0-53 0,0 0-64 16,0 0-133-16,0 0-139 0,0 0-75 15,0 0-22-15,0 0-13 0,0 0-12 16,-97-13-41-16,76 13-33 0,4 0-9 16,-5 6-46-16,5 4-6 0,0 7-46 15,5 1 15-15,12 2 13 0,0 2-6 0,0-2 5 16,7 2-5-16,12-3-4 0,1-4 12 16,6 1 7-16,1-1-5 0,2-3 20 15,0-2 3-15,-2 0 31 0,4 0-4 16,-9 1 1-16,5 6 27 0,-15 5 3 15,5 4 0-15,-15 7-31 0,-2-3-12 0,0 0 10 16,-7-4-10-16,-5-4-18 0,-5-6-15 16,-5-6-46-16,3-2-30 0,-8-8-44 15,-4 0-73-15,-1-6-131 0,-2-12-167 16,8-6-226-16,4 4-471 0,2-16-214 0</inkml:trace>
  <inkml:trace contextRef="#ctx0" brushRef="#br1" timeOffset="-184573.82">19343 15154 1072 0,'0'0'1198'0,"0"0"-563"0,0 0-110 16,0 0-67-16,0 0-100 0,0 0-95 0,0 0-78 15,0 0-34-15,0 0-10 0,0 0-25 16,0 0-43-16,36 8-12 0,-36-4 0 15,7 6 9-15,10 2 94 16,-5 4-37-16,3 7-60 0,-3 5-16 0,2 3-12 16,-1 8-12-16,-4 3-11 0,-1 2-1 15,1 7-13-15,-4-3 0 0,-2 0-2 0,1-3 0 16,-1-5-18-16,4-6-37 0,-7-6-60 16,0-8-48-16,0-6-4 0,0-4 2 15,0-4-18-15,0-2-102 0,0 1-169 16,0-5-216-16,0 0-448 0,0-5-729 0</inkml:trace>
  <inkml:trace contextRef="#ctx0" brushRef="#br1" timeOffset="-184085.64">20004 15341 950 0,'0'0'1847'0,"0"0"-1220"0,0 0-156 0,0 0-63 15,0 0-53-15,0 0-106 0,0 0-108 16,0 0-65-16,0 0 13 0,0 0-7 16,34 106-34-16,-29-68-14 0,-2 3-16 15,-1 1-18-15,5-2-2 0,-7 1 0 16,0-3-13-16,5-6-64 0,0-6-61 16,-5-4-59-16,0-5-71 0,0-6-73 15,7-1-117-15,-7-3-244 0,3-4-626 16,6-3-486-16</inkml:trace>
  <inkml:trace contextRef="#ctx0" brushRef="#br1" timeOffset="-183831.32">20380 15822 2805 0,'0'0'1121'16,"0"0"-596"-16,0 0-91 0,0 0-101 15,0 0-114-15,0 0-134 0,0 0-43 16,0 0-9-16,-12 102-22 0,2-80-11 16,5-5-24-16,-4-4-79 0,-1-2-94 15,0-5-78-15,1-6-161 0,1 0-313 16,1-9-718-16,7-11-833 0</inkml:trace>
  <inkml:trace contextRef="#ctx0" brushRef="#br1" timeOffset="-183506.19">21185 15295 2002 0,'0'0'1036'0,"0"0"-548"16,0 0 7-16,0 0-15 0,0 0-123 15,0 0-88-15,0 0-28 0,0 0-11 0,0 0-69 16,0 0-80-16,0 0-44 0,34-10-1 15,-51 31-18-15,2 14-6 0,-4 3-12 16,-8 2 0-16,5 5-3 0,1-5-24 16,4 0-115-16,-8-4-73 0,8-3-49 15,5-5-118-15,-5-5-334 0,12-4-707 0,3-1-850 16</inkml:trace>
  <inkml:trace contextRef="#ctx0" brushRef="#br1" timeOffset="-182749.16">20758 15260 716 0,'0'0'522'0,"0"0"-109"0,0 0-114 0,0 0-62 16,0 0-63-16,0 0-67 0,0 0 19 16,0 0 93-16,0 0 61 0,0 0-3 15,-14 13-20-15,14-11-33 0,0-2-70 16,0 1-49-16,0 1 13 0,0 0-45 0,0 3-73 15,0-2-28-15,0 0-7 0,0 1-8 16,0-4-1-16,0 1 4 0,0-1 5 16,0 0 9-16,0 0-40 0,0 0-56 15,0 0-20-15,0 0 19 0,0 0 63 16,0 0 60-16,7 0 33 0,-7 0 18 16,0-3 3-16,0-2 69 0,0 2-10 0,0-4 19 15,0 5-25-15,0-1-13 16,0 0-4-16,0 3-7 0,0-2-2 0,0 2-19 15,0 0-4-15,0 0-8 0,0 0-10 16,0 0-3-16,0 0-13 0,0 5 4 16,0 0 6-16,7 2 24 0,-7 3 31 15,5-2-7-15,0 2-18 0,-5-2-30 16,7-4-7-16,-7 0-25 0,5-2-2 16,0-2-2-16,-5 0 1 0,2 0 1 15,-2-8 40-15,3-2 15 0,2-8 45 0,-3-2-30 16,-2-5-31-16,0-1-11 15,0 2-28-15,-10 4-10 0,-2 6-32 0,5 4 2 16,-3 6 4-16,-4 4-37 0,6 0-9 16,-1 2-55-16,-3 10-28 0,7 2 8 0,-7 6-37 15,12 2-115-15,0 4-178 0,0 1-238 16,0-9-583-16,4 12-422 0</inkml:trace>
  <inkml:trace contextRef="#ctx0" brushRef="#br1" timeOffset="-182011.36">21432 15570 248 0,'0'0'1868'15,"0"0"-1231"-15,0 0-172 0,0 0-29 16,0 0-175-16,0 0-116 0,0 0-20 15,0 0 6-15,-75 107 2 0,68-77-12 16,-1-2-13-16,6 1-31 0,2-6-40 0,0-5-25 16,0-3-10-16,0-5 16 0,10-6-15 15,-3-4 10-15,3 0 42 0,-1-4 34 16,3-12 63-16,3-4-14 0,-1-10-29 16,-4-7-12-16,-5-1-27 0,-5-2-40 0,0 4-12 15,0 8-2-15,0 8 8 0,0 7 3 16,0 9-12-16,-2 4-12 0,2 0-3 15,-3 2-17-15,-2 8-47 0,0 2-33 16,5 6 28-16,-7 3-10 0,7 3-40 16,0 0-55-16,0 4-46 0,0-4-140 15,0 4-338-15,0-8-528 0,7 6-609 0</inkml:trace>
  <inkml:trace contextRef="#ctx0" brushRef="#br1" timeOffset="-181692.12">21645 15653 1902 0,'0'0'822'0,"0"0"-267"0,0 0-41 0,0 0-165 16,0 0-162-16,0 0-132 0,0 0-36 15,0 0 0-15,0 0 18 0,0 0-37 16,-5 116 1-16,13-88 21 0,6-3-10 15,-6-9 3-15,1-8 1 0,-1-6-4 16,1-2 56-16,-4-5 52 0,2-10 52 16,1-5 24-16,1-6-23 0,6-9-33 15,-5-3-40-15,-1 2-18 0,1 2-9 0,0 10-38 16,-3 5-35-16,0 9-24 0,0 4-6 16,3 6-7-16,-3 0-26 0,3 0-22 15,0 5-31-15,-3 6-17 0,3 1-41 16,-3 6-41-16,-4 5-195 0,4 1-342 15,-7-8-829-15,7 12-495 0</inkml:trace>
  <inkml:trace contextRef="#ctx0" brushRef="#br1" timeOffset="-181412.63">22147 15305 821 0,'0'0'1426'15,"0"0"-848"-15,0 0-133 0,0 0-101 16,0 0-13-16,0 0-93 0,0 0-95 16,0 0-43-16,0 0-29 0,0 0-28 15,0 0 50-15,29 56 21 0,-22-20-31 16,1 6-25-16,1 6-31 0,-1 5-13 15,-8 3-14-15,0-1 0 0,0-1-74 16,0-7-150-16,0-7-135 0,9-12-229 0,-9-10-614 16,3-8-676-16</inkml:trace>
  <inkml:trace contextRef="#ctx0" brushRef="#br1" timeOffset="-181077.25">22419 15306 863 0,'0'0'1916'16,"0"0"-1368"-16,0 0-186 0,0 0-35 16,0 0-24-16,0 0-61 0,0 0-64 15,0 0-24-15,0 0-16 0,0 0-7 16,0 0-37-16,191 138-48 0,-181-88-22 16,-10 4-12-16,0 1-10 0,0-2 0 15,-12-2-2-15,-5-11-15 0,0-10-9 16,0-7-19-16,2-13 1 0,3-8 39 15,-5-2 0-15,7-17-74 0,-2-4-36 0,10-6 31 16,-5 5 51-16,7 4 28 0,0 6-24 16,0 6-28-16,9 4 55 0,3-1 31 15,5 3-6-15,-2 0-1 0,7 5 28 16,-3 3 58-16,8 2-24 0,-1 0-35 16,6 0-17-16,-3-3-32 0,3-2-2 0,-6-3-60 15,1-2-129-15,7 0-81 0,0-2-172 16,-12-6-329-16,9-12-749 0</inkml:trace>
  <inkml:trace contextRef="#ctx0" brushRef="#br2" timeOffset="-172940.56">16393 14033 1398 0,'0'0'420'0,"0"0"160"0,0 0 71 15,0 0-192-15,0 0-105 0,0 0-59 16,0 0-46-16,-63-102-45 0,41 92-44 15,5 0-25-15,5 0-12 0,-13 2-7 0,6-1-19 16,2 1-3-16,-10 0-21 16,10 0-18-16,0 4 0 0,-9-2-19 0,9 2-6 15,-5 0-15-15,5 2-12 16,-2 0-3-16,2 0 0 0,5 2-12 0,2 0-6 16,3 0 0-16,-3 0-3 0,5 0-10 15,5 0-32-15,0 0-22 0,0 2-1 16,0 6 1-16,0 4 52 0,0 13 33 15,0 5 15-15,0 10-13 0,-2 6 16 16,-13 10 7-16,-7 11-13 0,-2 5-9 16,-10 1-3-16,7-1 0 0,1 0-2 0,4-5 1 15,5-5-11-15,2-3-4 0,3-1 15 16,7 0-1-16,-2-2-16 0,-3 1 16 16,10-1-11-16,-9-2 13 0,9 1 1 15,-7 1-1-15,7-1 0 0,-8-3-12 16,8-1 12-16,0-6 0 0,0-4-12 15,0-8 12-15,0 0 0 0,0-9 0 0,0-1 0 16,0-5 2-16,0-5 14 0,0-3-4 16,0-2 6-16,0 1-15 0,0-1 15 15,0 2-14-15,0 2 8 0,0 6-9 16,-7 2 0-16,5 6-2 0,-6 2-1 16,1 4-2-16,0 3 1 0,4-1-1 15,-4-2 0-15,2-4-10 0,5-3 12 0,0-5 0 16,0-7 3-16,-7 0 11 0,7-7-14 15,0-2 0-15,0-2 14 0,0-2 16 16,0 0 4-16,0 0 12 0,0 0 11 16,0 0 4-16,0 0-26 0,0 0-35 15,0 2-24-15,0 2 0 0,0 2 3 16,-7 2 5-16,7 2 1 0,0 0 12 16,0-2 0-16,0-2 3 0,0-2 0 15,0-2 2-15,0 2 0 0,0-4 16 16,0 0 4-16,0 0 11 0,0 0 4 0,0 0 2 15,0 0-9-15,0 0-6 0,0 0-11 16,0 0-13-16,0 0-1 0,0 0-18 16,0 0-8-16,0 0-6 0,0 0 2 15,0 0-2-15,0 0 21 0,0 0-3 0,0 0 3 16,0 0 12-16,0 0 1 0,0 0 2 16,0 0 12-16,0 0 3 0,0-4-15 15,0-4-3-15,0-2-103 0,0-10-55 16,-3-4-56-16,3-9-114 0,0 0-332 15,-5 5-850-15,-4-3-961 0</inkml:trace>
  <inkml:trace contextRef="#ctx0" brushRef="#br2" timeOffset="-171567.79">3601 8364 779 0,'0'0'710'0,"0"0"-303"15,0 0 11-15,0 0 211 0,0 0-178 16,0 0-131-16,0 0-53 0,0 0 3 16,0 0-41-16,0 0-50 0,-43-26-40 0,18 18-26 15,-1 4 4-15,-8-2-20 0,-3 4-33 16,-11 0-27-16,-5-2-24 0,-6 4-12 16,4 0-2-16,1 0-10 0,3 1-20 15,13 6 13-15,16-5-9 0,12 2 2 16,3-2-5-16,0-2-13 0,7 0-18 15,0 0 0-15,0 0 6 0,0 0 12 16,7 0 15-16,0 0 10 0,3 0-10 0,-3 0 6 16,3 0 10-16,-8 10-16 0,5 8 28 15,-7 18 43-15,0 14 19 0,-4 19-4 16,-11 13-9-16,-9 9-49 0,0 4 1 16,7-5-2-16,5-6 1 0,-1-5-3 15,1-13-27-15,3-9-23 0,1-15 4 16,1-8 47-16,0-14 2 0,4-8 0 15,1-8 0-15,2-4 40 0,0 0-12 16,0 0-28-16,0-6-6 0,2 1-59 0,15-4 34 16,12 1 31-16,5-2 62 15,5 0-22-15,-3 0-25 0,6 4 3 0,-13 0-17 16,-5 4 0-16,-2 0 0 0,0 0-1 16,-15 2-3-16,3 0-16 0,-1 0 18 15,-6 0-14-15,2 0-50 0,-5 0-73 16,0 0-57-16,0 0-113 0,0 2-205 0,0 0-464 15,0 12-462-15</inkml:trace>
  <inkml:trace contextRef="#ctx0" brushRef="#br1" timeOffset="-167441.31">16877 16632 374 0,'0'0'450'0,"0"0"-85"15,0 0-186-15,0 0-108 0,0 0 336 16,0 0-128-16,0 0-143 0,0 0-29 16,0 0 3-16,0 0-16 0,-4-12-23 0,4 9-13 15,0-2 22-15,0-1 55 0,0 0 54 16,-5 2-26-16,2-2-10 0,3 2-23 16,0 0-13-16,-5 2 19 0,5-2-10 15,0 4-13-15,0-2-22 0,0 2-13 16,0 0-3-16,0 0-10 0,0-2-3 0,0 2 3 15,0 0 10-15,-7 0 5 0,7 0 9 16,-2 0 3-16,2-2-9 0,0 2-13 16,0-2-11-16,-8 0 2 0,8 2-6 15,-7-2-1-15,5 2-5 0,-3 0-9 16,5 0-7-16,0 0-12 0,-3 0-18 16,-1 0 0-16,4 0-2 0,0 0-1 15,-3 2-13-15,1-2 1 0,-3 0 0 16,5 2 0-16,-5 0-3 0,5 0 12 15,0 0 2-15,-5 0 1 0,3-2 12 0,-3 0 12 16,5 0 10-16,0 0 5 0,0 0-9 16,0 0-2-16,0 0-4 0,0 0-6 15,0 0-18-15,0 0-1 0,-5 0-2 16,5 2-12-16,0 0 0 0,0 0-6 16,0-2-10-16,0 2 13 0,0-2 16 15,0 0 2-15,0 0 11 0,0 0 19 0,0 0-8 16,0 0-1-16,0 0 9 0,0 0 4 15,0 0-4-15,0 0-9 0,0 0-3 16,0 0-5-16,0 0-11 0,0 0-1 16,0 0-1-16,0 0-3 0,0 0-16 15,0 0 16-15,0 0 0 0,0 0-9 16,5 0 11-16,-5 0-2 0,5 0-8 16,-5-2 11-16,2 2 0 0,-2-2 1 15,0 0 0-15,5 0 11 0,-5 2 0 16,0 0-9-16,0 0 22 0,0 0-13 15,0 0 0-15,0 0-12 0,0 0 1 0,0 0-1 16,0 0 0-16,0 0 2 0,0 0 13 16,0 0 12-16,0 0-3 0,0 2 1 15,-12 2 2-15,0 0-27 0,-5 4-36 16,-3 2-19-16,-4 5-18 0,5 3 7 0,-3 4 2 16,5 2 24-16,5 0 16 15,5 0 0-15,7-2-6 0,0-2-4 0,0-2-5 16,7-1-10-16,10-4 3 0,0 0 10 15,2-3 23-15,6-2 13 0,-6-1-1 16,5 2 1-16,-2-1 0 0,2 2 25 16,-7 0 27-16,0 4-7 0,-2 2-23 15,-3 5 5-15,-5 0 9 0,0 1-5 0,-7 1-10 16,3-3-3-16,-3-6-18 0,0-4 0 16,0-4-24-16,0-4-34 0,-3-2 3 15,-9 0-45-15,10-4-62 0,-1-6-95 16,3-4-126-16,0-5-250 0,10 1-347 15,7 5-229-15,17-12-297 0</inkml:trace>
  <inkml:trace contextRef="#ctx0" brushRef="#br1" timeOffset="-167124.71">17219 16642 650 0,'0'0'1662'0,"0"0"-1004"16,0 0-214-16,0 0 2 0,0 0-82 0,0 0-137 15,0 0-95-15,0 0-61 0,0 0-9 16,0 0-4-16,-77 121-18 0,84-86-24 16,7-2-15-16,3 0 1 0,5-7 0 15,-5-6 13-15,0-8-15 0,-2-6 1 16,2-6 13-16,-8 0 48 0,1-8 17 16,7-8 25-16,-10-4-28 0,3 0-21 15,-3-2-24-15,-4 4 8 0,-3 5-9 16,0 8-17-16,0 5 2 0,0 0-15 0,0 10-55 15,0 12 9-15,0 8 46 0,0 6 16 16,0 4-4-16,0-2-12 0,2-2-10 16,-2-7-9-16,7-7-96 0,3-6-114 15,-3-8-82-15,8-8-176 0,-5-6-252 16,-3-8-700-16,7-24-508 0</inkml:trace>
  <inkml:trace contextRef="#ctx0" brushRef="#br1" timeOffset="-166798">17425 16403 1797 0,'0'0'1316'0,"0"0"-934"16,0 0-56-16,0 0-8 0,-10 113-94 16,10-67-103-16,0 6-69 0,0 7-6 15,3 5-24-15,4 0-12 0,3 1-10 16,4-7-11-16,-4-5 10 0,-5-13 0 0,7-14-24 15,-2-10-12-15,7-10 9 0,-5-6 28 16,2-4 71-16,3-16 34 0,5-6 27 16,0-11-12-16,-3 1-47 0,6 0-18 15,-6 8-55-15,-2 8 0 0,0 10-33 16,-10 6-1-16,1 4 3 0,1 2 7 0,-9 14 24 16,0 8 77-16,0 4 0 0,0 5-22 15,-9-2-31-15,1-1-24 0,-6-5-1 16,-3-5-23-16,5-8-120 0,-5-2-76 15,0-10-92-15,0 0-134 0,9-4-230 16,6-6-461-16,2-10-267 0</inkml:trace>
  <inkml:trace contextRef="#ctx0" brushRef="#br1" timeOffset="-166285.02">17925 16768 1415 0,'0'0'1052'0,"0"0"-492"0,0 0-100 16,0 0-97-16,0 0-123 0,0 0-103 0,0 0-38 16,0 0-18-16,0 0 3 15,0 0 15-15,0 0-22 0,21 70-22 0,-13-44-6 16,1 4-3-16,-1 6-6 0,1 2-18 16,-4 7 2-16,2 3-12 0,-2 0-11 15,-2-1 0-15,-3-6-1 0,0 2-6 16,0-8-61-16,0-5-41 0,0-7-39 15,0-6-36-15,0-6-53 0,0-2-78 16,0-8-40-16,0-1-93 0,0 0-106 16,0-7-439-16,-8-14-278 0</inkml:trace>
  <inkml:trace contextRef="#ctx0" brushRef="#br1" timeOffset="-165402.81">17878 16727 1023 0,'0'0'1206'0,"0"0"-673"0,0 0-68 16,0 0-55-16,0 0-76 0,0 0-86 16,0 0-59-16,0 0-25 0,0 0-59 15,0 0-74-15,-84 18-10 0,79 10 1 0,0 8 2 16,3 4 10-16,2 3 3 0,0 2-13 16,2-2-11-16,8 0-13 0,4-5-2 15,3-6-11-15,3-6-11 0,-11-9 5 16,8-9-11-16,-10-8 30 0,8 0 0 15,-5-13 92-15,2-5 21 0,-2-8-37 16,4-6-33-16,-7-5-41 0,1 6 13 0,1 1-15 16,-9 5-1-16,8 9 1 0,-8 4 2 15,0 8 2-15,0 0-4 0,0 4 0 16,0 0-3-16,0 12-58 0,0 6 3 16,0 8 58-16,0 12 55 0,0 9-3 15,0 7 0-15,0 6-12 0,0 7-7 16,0 1-21-16,0 1-11 0,0-3 0 15,0-3 15-15,0-12 26 0,0-8-11 16,0-15-28-16,0-10 9 0,0-9 0 16,0-9 34-16,0 0-19 0,0 0 15 15,0-5 13-15,9-5 18 0,-4 0 39 16,10-4 2-16,-8 2-65 0,10-4-28 0,-10 0-9 16,8-4 3-16,-3-5-12 0,0-1-1 15,3 2-2-15,1 0-3 0,-6 2-15 16,2 4 6-16,3 3-3 0,-5 4 0 0,4 2-9 15,-2 4-31-15,-5-1-60 0,1-1-48 16,-6 5-32-16,-2-3-48 0,0 0-119 16,0-3-330-16,0 5-667 0,-2-7-943 0</inkml:trace>
  <inkml:trace contextRef="#ctx0" brushRef="#br1" timeOffset="-162423.16">22486 16443 238 0,'0'0'1490'0,"0"0"-508"0,0 0-609 0,0 0-102 15,0 0 34-15,0 0 29 0,0 0-87 16,0 0-63-16,0 0-14 0,0 0 11 16,3-6-21-16,-3 6-38 0,0 3-3 15,0-2-21-15,0 1-38 0,0 5-32 16,-7 3-28-16,-5 6-26 0,-5 9 26 16,-10 6 0-16,-7 9 3 0,2 2 10 15,-6 3-2-15,4-1-11 0,0-4-12 16,0-4-1-16,5-4-17 0,7-4-52 15,5-5-74-15,12-5-70 0,-2-4-104 0,7-2-184 16,0-6-271-16,0-6-987 0</inkml:trace>
  <inkml:trace contextRef="#ctx0" brushRef="#br1" timeOffset="-162154.75">22453 16763 1357 0,'0'0'1140'0,"0"0"-731"16,0 0-98-16,0 0-50 0,0 0-36 15,0 0-80-15,0 0-38 0,0 0-38 16,0 0-2-16,-78 103-11 0,78-99-45 16,0-4-10-16,7 0 26 0,3 0 48 15,-3-6 40-15,5-4 46 0,3-6-28 0,-5-4-20 16,-1-5-30-16,-1 1-37 15,-8-2-27-15,0 0-19 0,0 6-74 0,-10 2-107 16,-7 4-54-16,0 4-79 0,-7 2-139 0,4 1-223 16,3 1-489-16,-9 1-413 0</inkml:trace>
  <inkml:trace contextRef="#ctx0" brushRef="#br1" timeOffset="-161865.87">22062 16403 931 0,'0'0'1317'0,"0"0"-977"0,0 0-76 16,0 0 88-16,0 0-100 0,0 0-78 15,0 0-136-15,0 0-22 0,0 0 32 16,0 0 62-16,-53 95 6 0,72-65 26 16,6 0-2-16,1-8 3 0,1-3-19 0,-3-12-22 15,-2-4-9-15,0-3 39 0,-5-10 24 16,5-9 6-16,-8-9-40 0,3-4-46 15,-15-2-31-15,6-2-5 0,-8 3-28 0,0 5-11 16,-3 8-1-16,-4 6-10 0,-7 6-72 16,4 6-13-16,3 2-11 0,2 2-50 15,-3 12-77-15,8 8-50 0,0 6 0 16,8 2-148-16,6 2-134 0,1-5-643 16,16 11-384-16</inkml:trace>
  <inkml:trace contextRef="#ctx0" brushRef="#br1" timeOffset="-161518.5">22930 16596 1231 0,'0'0'1265'0,"0"0"-670"0,0 0-63 15,0 0-90-15,0 0-199 0,0 0-94 0,0 0-10 16,0 0 5-16,-51 101-39 0,49-71-41 16,-10 1-18-16,12-6-24 0,0-7 39 15,0-10 12-15,0-6 61 0,0-2 12 16,0-2-3-16,4-14 14 0,9-8-54 0,1-10-27 16,1-6-13-16,11-3-18 15,-6 3-24-15,-3 4-21 0,2 12-2 0,-9 6-14 16,-1 8-17-16,4 6-18 0,-4 2-16 15,-1 2-32-15,1 0-29 0,3 8-32 16,-2 2-29-16,2 6-18 0,-2 2-161 16,-3-2-319-16,3 0-613 0,-3 1-762 0</inkml:trace>
  <inkml:trace contextRef="#ctx0" brushRef="#br1" timeOffset="-161235.3">23269 16256 1433 0,'0'0'1271'0,"0"0"-751"0,0 0-28 0,0 0-21 0,0 0-114 15,0 0-117-15,0 0-86 0,0 0-29 16,0 0-30-16,0 0-4 0,-19 101-9 15,19-63-30-15,0 7 12 0,0 3-31 16,10 4-18-16,-3 0-15 0,-2 1 0 16,2-1-3-16,8-4-12 0,-6-2-24 15,-1-6-68-15,-4-5-45 0,4-9-37 16,1-8-38-16,-1-6-66 0,1-6-131 16,-1-6-191-16,-1 0-453 0,0-18-484 0</inkml:trace>
  <inkml:trace contextRef="#ctx0" brushRef="#br1" timeOffset="-160983.97">23555 16190 359 0,'0'0'2129'15,"0"0"-1403"-15,0 0-199 0,0 0-84 16,0 0-52-16,0 0-99 0,0 0-84 15,0 0-9-15,0 0-2 0,0 0-39 16,13 137-25-16,-13-87-46 0,0 6-29 0,0 4-28 16,0 3-30-16,4-5-2 15,-1-3-19-15,2-9-15 0,0-8-121 0,2-10-86 16,-2-8-27-16,-3-3-63 0,5-7-238 16,-7-4-668-16,3-4-1008 0</inkml:trace>
  <inkml:trace contextRef="#ctx0" brushRef="#br1" timeOffset="-160015.2">19655 16488 336 0,'0'0'1239'0,"0"0"-612"0,0 0-17 0,0 0-69 16,0 0-110-16,0 0-116 0,0 0-50 16,0 0-52-16,0 0-46 0,0 0-51 15,0 0-30-15,32 46 33 0,-32-16 6 16,0 10-3-16,-15 8-46 0,-2 7-53 15,-12 3-23-15,3 5-3 0,-4-3-12 16,4-1 12-16,-1-11-64 0,5-8-61 0,10-10-82 16,5-6-57-16,7-10-119 0,0-1-264 15,0-10-514-15,0-3-744 0</inkml:trace>
  <inkml:trace contextRef="#ctx0" brushRef="#br1" timeOffset="-159777.89">19665 16874 1634 0,'0'0'1010'0,"0"0"-548"0,0 0-54 15,0 0-48-15,0 0-155 0,0 0-99 16,0 0-15-16,2 113-4 0,18-102-28 16,9-4-4-16,-2-5 13 0,-1-2 31 15,8-9 24-15,-5-12 6 0,3-9-25 16,-10-11-37-16,-1-1-18 0,-11-4-24 0,-3 1-22 15,-7 7-3-15,0 4-19 0,-17 8-118 16,-7 3-62-16,-3 8-88 0,-14 5-203 16,2 2-163-16,6 3-606 0,-38 3-602 0</inkml:trace>
  <inkml:trace contextRef="#ctx0" brushRef="#br1" timeOffset="-159493.67">19282 16518 1714 0,'0'0'1117'16,"0"0"-607"-16,0 0-67 0,0 0-100 15,0 0-113-15,-109 109-28 0,102-57 13 16,7 4-22-16,12-3-22 0,14-7-36 16,3-12-50-16,13-10-19 0,1-10-2 15,-4-14-9-15,12-4 21 0,-3-20 20 0,3-12-20 16,-5-10-31-16,-4-5-20 0,-13-4-10 15,-12 7-13-15,-3 5-2 0,-14 6-40 16,0 11-32-16,-7 6-13 0,-17 5-15 0,7 10-3 16,-3-1-6-16,3 6-22 0,10 0-34 15,0 6-79-15,7 12-136 0,0 6-75 16,5 6-107-16,4-4-416 0,16 12-447 0</inkml:trace>
  <inkml:trace contextRef="#ctx0" brushRef="#br1" timeOffset="-159100.84">20082 16856 927 0,'0'0'563'0,"0"0"-7"0,0 0-128 0,0 0-112 15,0 0-72-15,0 0-49 0,0 0-10 16,0 0-17-16,0 0-7 0,-5 106-3 16,10-90 18-16,-3-4 18 0,3-5 29 15,5-7-7-15,0 0-20 0,-3-2-25 16,5-13 0-16,-2-3 15 0,4-6 5 15,3-8-19-15,-5-2-48 0,5-4-36 16,5-3-25-16,-5 6-27 0,0 2-12 0,2 7-5 16,-9 10-19-16,-3 8-24 0,3 3-6 15,-3 4-18-15,-2 1-25 0,2 1-57 16,3 8-36-16,-3 5-37 0,1 4-34 16,1 2-172-16,-4-2-363 0,-2-4-805 15,4-6-871-15</inkml:trace>
  <inkml:trace contextRef="#ctx0" brushRef="#br1" timeOffset="-158789.97">20535 16448 828 0,'0'0'1386'16,"0"0"-712"-16,0 0-127 0,0 0-7 15,0 0-146-15,0 0-113 0,0 0-75 16,0 0-25-16,0 0-50 0,0 0-52 16,0 0-30-16,32 25 39 0,-32 2-9 15,9 7-21-15,-4 6-34 0,0 3-13 0,2 0-11 16,-4 4-15-16,-1-5 3 0,5 0-3 15,-2-2-86-15,-2-7-75 0,4-5-80 16,-7-8-144-16,7-4-245 0,3-7-416 16,-5-6-337-16</inkml:trace>
  <inkml:trace contextRef="#ctx0" brushRef="#br1" timeOffset="-158434.81">20879 16443 2058 0,'0'0'782'0,"0"0"-311"0,0 0-112 15,0 0-60-15,0 0-80 0,0 0 5 16,0 0 30-16,0 0-21 0,0 0-37 0,0 0-29 16,80 109-42-16,-80-62-55 0,0 3-46 15,-9 0 0-15,-13 4-11 0,5-6-12 16,-5-3 1-16,8-13-2 0,-3-8-16 15,4-10-26-15,4-10 9 0,1-4 8 0,8-6 7 16,-7-8-82-16,7-4 11 16,0 0 25-16,0 2 13 0,7 2 5 0,10 6-6 15,-4 1 15-15,4 6 3 0,-3 1 34 16,8 0 16-16,0 3 97 0,-5 7-25 16,9 3-2-16,-14-1-25 0,3 2-40 15,2 0-21-15,-10-2-10 0,5 0-66 16,-4-2-68-16,-6-4-73 0,3 0-149 15,-3-4-231-15,-2 0-529 0,3-2-562 0</inkml:trace>
  <inkml:trace contextRef="#ctx0" brushRef="#br1" timeOffset="-158219.14">21325 16908 1997 0,'0'0'1092'0,"0"0"-664"0,0 0-24 0,0 0-66 16,0 0-81-16,0 0-75 0,0 0 12 16,0 0-23-16,44 127-27 0,-44-87-47 15,-2 8-45-15,-15-2-31 0,-8 1 3 16,6-7-15-16,-8-6-9 0,6-6-76 16,-1-8-91-16,-3-3-102 0,6-7-168 15,5-4-349-15,-13-6-980 0</inkml:trace>
  <inkml:trace contextRef="#ctx0" brushRef="#br1" timeOffset="-153346.52">16620 17745 936 0,'0'0'475'16,"0"0"-172"-16,0 0 284 0,0 0 4 15,0 0-102-15,0 0-134 0,0 0-50 16,0 0-73-16,0 0-52 0,0 0-20 0,-2-2-55 15,-3 2-31-15,5 6-25 0,0 0-15 16,-2 6-34-16,-6 6-40 0,4 6 39 16,1 7 1-16,-2 1 3 0,5 2-2 15,0-2 0-15,0-2-1 0,0-2 2 16,0-8 13-16,5-5 10 0,2-5-10 16,1-7-13-16,-1-3 29 0,0 0 24 0,-2 0 18 15,2-2 22-15,-7-6 27 16,0-2-25-16,5-3-33 0,-2-10-43 0,4-2-19 15,-2-4-1-15,2 1 0 0,-2 4-1 16,0 2-15-16,-5 7-7 0,5 5 10 16,-3 7-33-16,3 1-7 0,-5 2-6 15,0 0-9-15,0 2-15 0,5 3-19 16,2 6 67-16,8-1 34 0,2 2 49 16,-8-2-36-16,3-7-13 0,-4 2 0 15,6-5 46-15,3 0 57 0,0-13 40 0,2 0-9 16,6-6-37-16,1-1-36 0,-6 0-31 15,4 4-30-15,-5 4-12 0,-4 4-6 16,-3 6-16-16,3 2-11 0,2 0-2 16,-5 10 47-16,2 4 15 0,3 6-2 15,-7 3-10-15,2-2-3 0,-5-1-21 16,1-1-85-16,-6-5-58 0,3-2-25 0,-3-2-44 16,6-6-162-16,-6 0-215 15,5-4-166-15,0 0-536 0,10-6-254 0</inkml:trace>
  <inkml:trace contextRef="#ctx0" brushRef="#br1" timeOffset="-153079.28">17256 17842 1797 0,'0'0'1102'16,"0"0"-721"-16,0 0-22 0,0 0-22 16,0 0-105-16,0 0-126 0,0 0-75 0,0 0-9 15,0 0-20-15,0 0-2 0,-66 111-34 16,71-96 0-16,9-1 6 0,-4-5-10 15,5-8-24-15,-6-1 62 0,8-6 15 16,0-12 147-16,-5-7 36 0,10-8-10 16,-12-4-31-16,-3-1-32 0,-2 2-36 15,-5 8-52-15,0 6-19 0,0 6-15 16,0 7 27-16,-5 8-30 0,-2 1-3 0,-3 0-97 16,10 6-56-16,0 6-77 0,0 4-17 15,0 4-74-15,5 2-139 0,7 2-231 16,-7-5-563-16,12 4-347 0</inkml:trace>
  <inkml:trace contextRef="#ctx0" brushRef="#br1" timeOffset="-152605.39">17600 17832 1085 0,'0'0'986'0,"0"0"-549"0,0 0-12 15,0 0-57-15,0 0-142 0,0 0-77 16,0 0 18-16,0 0 6 0,0 0-38 16,0 0-10-16,0 0-23 0,-20-15-3 15,20 23-12-15,10 7 12 0,0 7 33 16,-1 6-31-16,-1 6-25 0,9 2-33 16,-10 3-18-16,5-1-22 0,-2-4-3 15,-3-2 0-15,8-6-15 0,-6-8 2 16,3-3-8-16,-7-12 18 0,7-3 3 0,3 0 31 15,2-13 73-15,5-10 112 0,2-9-21 16,0-8-80-16,-4-6-64 16,-3-1-32-16,-1 3-16 0,-1 6 0 0,-5 4-3 15,-3 9-12-15,-2 9-54 0,0 6-64 16,-5 8-86-16,0 2-58 0,2 0-94 0,1 7-72 16,9 4-234-16,-3-1-558 15,1 7-818-15</inkml:trace>
  <inkml:trace contextRef="#ctx0" brushRef="#br1" timeOffset="-152157.8">18135 17749 2100 0,'0'0'1284'0,"0"0"-778"0,0 0-2 16,0 0-112-16,0 0-150 0,0 0-99 0,0 0-55 15,0 0-88-15,0 0-45 0,0 0-16 16,-82 44 6-16,82-12 18 0,7 6 19 15,3 2 15-15,5-3 0 0,-6-3-13 16,8-6 14-16,-7-9-13 0,0-11-15 16,-1-6-13-16,6-2 43 0,-3-9 49 15,0-4 67-15,0-5-34 0,-5-5-24 16,3-1-15-16,-10 0-22 0,7 0-9 0,-7 3 0 16,0 6-11-16,0 5-1 0,0 3 1 15,0 6 2-15,0 1-3 0,0 0-39 16,0 13-43-16,0 7-4 0,0 13 86 15,8 7 28-15,-8 8 11 0,0 7 19 16,0 1 6-16,0 0 0 0,0-1-28 16,0-5-22-16,5-7-14 0,2-10-2 15,-2-10-19-15,-1-13-3 0,4-8 24 0,-1-2 15 16,3-19 52-16,4-9 33 16,13-13 51-16,-8-10-69 0,6-1-58 0,-6 1-24 15,-2 9 0-15,-3 9-12 16,1 10-12-16,-3 8 6 0,-7 5-9 0,7 5-37 15,-12 2-63-15,3 3-43 0,-1 0 12 16,5 0 11-16,1 0-61 0,-1 0-152 0,-5 3-246 16,5-1-538-16,10-1-787 0</inkml:trace>
  <inkml:trace contextRef="#ctx0" brushRef="#br1" timeOffset="-150122.14">19490 17618 1018 0,'0'0'1116'16,"0"0"-625"-16,0 0-108 0,0 0-12 15,0 0-45-15,0 0-33 0,0 0-14 16,0 0-7-16,0 0-53 0,0 0-72 0,0 0-79 15,-82 50-32-15,53-15-14 0,2 3 5 16,1 6 7-16,-6 1-34 0,13-2 0 16,-8 0-12-16,12-6-13 0,6-8-42 15,6-5-77-15,3-6-102 0,0-3-126 16,10-3-216-16,0-6-456 0,14-4-448 0</inkml:trace>
  <inkml:trace contextRef="#ctx0" brushRef="#br1" timeOffset="-149893.27">19551 17848 1752 0,'0'0'1076'0,"0"0"-688"0,0 0-70 0,0 0-14 16,0 0-113-16,-41 105-105 0,41-84-64 16,7-1-9-16,3-2-13 0,2-6-40 15,2-4 2-15,1-6-13 0,4-2 23 16,-6-5 28-16,3-12 94 0,-6-9 12 15,5-6-38-15,-8-4-12 0,-7-4-19 16,0 2-3-16,0 3-34 0,-7 9-55 16,-18 6-82-16,9 10-46 0,-14 4-169 15,-1 6-420-15,9 0-762 0</inkml:trace>
  <inkml:trace contextRef="#ctx0" brushRef="#br1" timeOffset="-149591.1">19214 17630 470 0,'0'0'1435'0,"0"0"-893"0,0 0-49 0,0 0-36 15,0 0-112-15,0 0-53 0,0 0-22 16,0 0-106-16,0 0-59 0,0 0 34 16,0 0 33-16,0 83-16 0,17-55-16 15,2-4-27-15,6-10-25 0,-6-6-9 16,-2-8 0-16,2-4 60 0,3-12 24 15,-5-12-27-15,-7-7-33 0,0-5-43 16,-3-4-24-16,-7 2-24 0,0 4-10 16,-10 5 0-16,3 13-1 0,-10 8-1 15,7 6-18-15,-7 4-48 0,0 2-24 16,3 2-34-16,4 11-6 0,8 2-31 16,2 8-11-16,0 2-5 0,17 6-70 0,9 1-167 15,3 0-300-15,-4-8-669 0,18 13-921 16</inkml:trace>
  <inkml:trace contextRef="#ctx0" brushRef="#br1" timeOffset="-149282.37">20075 17792 2217 0,'0'0'687'0,"0"0"-389"0,0 0 11 16,0 0-5-16,-32 132-125 0,20-84-106 16,5 4-11-16,-1-5 63 0,6-9 49 0,-5-10 11 15,7-13 49-15,0-12 35 0,0-3-40 16,9-8-50-16,-4-16-7 0,3-10-57 16,1-16-27-16,8-8-16 0,0-5-17 15,3 3-28-15,4 7-15 0,-7 13-12 16,-5 10-1-16,2 9-26 0,-4 11-3 15,2 5-55-15,0 2-63 0,3 3-52 0,-3 3-15 16,5 7-32-16,0 2-114 0,-5 0-252 16,-2-2-501-16,7 2-646 0</inkml:trace>
  <inkml:trace contextRef="#ctx0" brushRef="#br1" timeOffset="-149022.22">20475 17524 2237 0,'0'0'758'0,"0"0"-234"15,0 0-33-15,0 0-85 0,0 0-91 16,0 0-112-16,0 0-47 0,0 0-22 16,0 0-43-16,0 0-54 0,0 0 26 0,17 80 13 15,-10-36-30-15,0 4-28 16,-7 5-16-16,0 1-1 0,5-2-1 0,-5 1-2 15,5-7-13-15,-3-8-28 0,1-6-90 16,1-4-56-16,-1-9-55 0,2-5-128 16,-3-8-189-16,8-6-183 0,-5 0-466 15,4-32-351-15</inkml:trace>
  <inkml:trace contextRef="#ctx0" brushRef="#br1" timeOffset="-148840.02">20763 17449 1000 0,'0'0'2053'0,"0"0"-1316"16,0 0-247-16,0 0-45 0,0 0-89 16,-5 105-110-16,5-61-85 0,0 6-52 15,0 6-36-15,0 4-25 0,0-2-37 16,0-2-11-16,0-6-13 0,0-6-2 16,0-10-79-16,0-9-72 0,10-5-102 0,-3-6-65 15,3-4-245-15,-8-4-614 0,8-6-704 16</inkml:trace>
  <inkml:trace contextRef="#ctx0" brushRef="#br1" timeOffset="-148582.11">21224 18210 1747 0,'0'0'1477'0,"0"0"-884"0,0 0-98 15,0 0-112-15,0 104-140 0,0-76-96 16,-5 2-53-16,-12-2-51 0,7-3-28 16,-2-5-15-16,0-8-28 0,-8-2-107 15,6-10-106-15,4 0-151 0,0-14-391 16,1 0-1006-16</inkml:trace>
  <inkml:trace contextRef="#ctx0" brushRef="#br1" timeOffset="-147361.27">22392 17391 445 0,'0'0'1091'0,"0"0"-422"0,0 0-117 15,0 0-128-15,0 0-128 0,0 0-52 16,0 0-27-16,0 0-40 0,0 0-21 15,0 0-1-15,0 0 27 0,-58-45-40 16,50 45-41-16,-4 7-40 0,5 1 7 16,-5 0-10-16,5 6-6 0,-8 2-4 0,3 4 4 15,-3 4-3-15,3 7 0 0,-5 2-10 16,0 8 1-16,-7 3-7 0,5 4-15 16,2 3-5-16,0 1 2 0,-3 4 9 15,8 5-21-15,3-1 27 0,1 1-8 0,4-1-7 16,4-2 0-16,0-2 15 0,0-3-27 15,12-5 0-15,5-6-3 0,7-3 0 16,-5-6 0-16,3-6 0 0,-3-5-15 16,6-8-12-16,-6-4 3 0,0-6-10 15,8-4-51-15,-3 0-42 0,1 0-38 16,-8-2-24-16,0-4-63 0,-5 0-169 16,2 0-360-16,-14-8-998 0</inkml:trace>
  <inkml:trace contextRef="#ctx0" brushRef="#br1" timeOffset="-146994.84">22489 17966 1121 0,'0'0'1665'0,"0"0"-1133"0,0 0-195 16,0 0-22-16,0 0-49 0,0 0-64 0,0 0-69 15,0 0-59-15,0 0-28 0,0 0-45 16,0 0 45-16,10 66-12 0,4-27-22 16,3 2-10-16,-5-1 16 15,3-2-3-15,2-8-15 0,0-10-12 0,-5-8 0 16,5-6 9-16,0-6 3 0,7-4 128 15,0-16 77-15,3-6-19 0,0-11-49 16,-1-5-73-16,-2-2-49 0,-4 0-15 16,-1-1-2-16,-4 7-68 0,-8 6-61 15,-2 6-61-15,2 6-49 0,-4 8-94 16,-3 6-214-16,12 4-242 0,-10 2-541 0,8 2-203 16</inkml:trace>
  <inkml:trace contextRef="#ctx0" brushRef="#br1" timeOffset="-146677.62">22964 17848 1342 0,'0'0'1324'0,"0"0"-730"0,0 0-93 16,0 0-117-16,0 0-98 0,0 0-122 16,0 0-60-16,0 0 19 0,0 0 0 15,-102 124-31-15,102-94-62 0,0-3-18 16,3-4-12-16,9-4-4 0,-3-5-17 15,1-6 0-15,5-6-4 0,-6-2 25 16,8-4 66-16,-5-12 44 0,3-2 18 16,2-7-22-16,-12 4-36 0,2 1-12 15,-2 3 18-15,-5 6-37 0,0 4-12 0,2 5-14 16,-2 2-13-16,0 0-27 0,0 6-24 16,0 2-19-16,3 6 11 0,4 5 58 15,3-1 1-15,4 2-115 0,-6-2-1 0,9-4-94 16,-5-4-72-16,-3-4-203 0,6-6-468 15,-8 0-605-15,-109-133-216 16</inkml:trace>
  <inkml:trace contextRef="#ctx0" brushRef="#br1" timeOffset="-146498.98">23202 17890 1319 0,'0'0'1876'0,"0"0"-1283"0,0 0-141 15,0 0-43-15,0 0-83 0,0 0-128 16,0 0-85-16,0 0-10 0,0 0 9 15,0 0-48-15,48 16-49 0,-38-22 15 16,-3-4 16-16,5-2-10 0,3-3-36 0,2 2-27 16,0-4-91-16,-5 4-46 0,5 2-70 15,-3 1-35-15,-2 6-128 0,3 2-357 16,-3-2-557-16,10 4-499 0</inkml:trace>
  <inkml:trace contextRef="#ctx0" brushRef="#br1" timeOffset="-145946.74">23715 18022 2066 0,'0'0'1303'16,"0"0"-844"-16,0 0-20 0,0 0 19 16,0 0-54-16,0 0-142 0,0 0-113 15,0 0-16-15,0 0 9 0,0 0-36 0,0 0-64 16,61-46-39-16,-49 44 6 16,-2-1-9-16,0 0-21 0,-1 1 3 0,6 2-18 15,2 0-88-15,-5 0-79 0,5 8-67 16,-10 2-50-16,5 0-271 0,-7 0-867 15,-2 0-1125-15</inkml:trace>
  <inkml:trace contextRef="#ctx0" brushRef="#br1" timeOffset="-145550.96">24275 17719 2240 0,'0'0'1159'0,"0"0"-716"0,0 0-26 16,0 0-67-16,0 0-113 0,0 0-105 16,0 0-71-16,0 0-12 0,0 0 6 15,0 0-55-15,-191 52-14 0,184-21-4 16,-1 0 6-16,8-1-22 0,0-1 19 16,0-5-19-16,15-2-67 0,-3-6-40 15,10-6 0-15,-10-6 17 0,2-4 22 0,-4 0 74 16,2-8 28-16,-4-8 56 0,-1-6-19 15,-5-2-15-15,-2-1 33 0,0 2-24 16,0 0-28-16,0 11 13 0,0 4-1 16,0 8 10-16,0 5-10 0,15 13-15 15,-5 12 157-15,4 10 21 0,-4 6-25 16,-1 9-41-16,1 1 10 0,0 4 63 16,-3 1-28-16,0-3-75 0,-7-6-49 15,0-6-8-15,0-10-22 0,-14-9-3 16,4-11-59-16,-4-9-56 0,-1-7-45 15,-9-3-35-15,9-19-131 0,3-11-231 0,2-3-506 16,3 6-536-16</inkml:trace>
  <inkml:trace contextRef="#ctx0" brushRef="#br1" timeOffset="-145229.8">24491 17423 1091 0,'0'0'1444'0,"0"0"-849"0,0 0-168 16,0 0-83-16,0 0-105 0,0 0-59 15,0 0-56-15,119-105-25 0,-85 97-19 0,5 8 13 16,-3 0-7-16,8 8 12 15,2 12 24-15,2 13 22 0,-2 9-34 0,5 10-4 16,-5 10-6-16,-7 7-18 0,-12 8-15 16,-8 5-28-16,-17 3 0 0,-2 3-20 0,-14-5-19 15,-10-9 0-15,-8-12 0 16,-4-9-67-16,-5-13-109 0,-6-10-100 0,-6-6-128 16,2-7-350-16,10-7-744 0,-12 3-862 0</inkml:trace>
  <inkml:trace contextRef="#ctx0" brushRef="#br2" timeOffset="-141170.83">15811 15961 668 0,'0'0'476'0,"0"0"-205"16,0 0-213-16,0 0 212 0,0 0 136 16,0 0-141-16,0 0-58 0,0 0 54 15,0 0 40-15,0 0-62 0,-20-10-39 16,16 5 5-16,1 2 25 0,-2-2-36 15,5 3-48-15,-5 0-32 0,-2 1-6 16,-3-4-15-16,6 5-7 0,-8-2 0 16,4 0 6-16,-1 1-22 0,-6-4-9 0,5 5-21 15,-9-4-13-15,2 3-6 0,7-4-8 16,-2 3-10-16,2-1-1 0,6-2-2 16,-4 1-2-16,3-2 1 0,1 0-12 15,-4 2-8-15,8-2 21 0,-7 4 0 0,7 0 3 16,-2 0 18-16,-3 2-8 0,5 0 8 15,0 0-3-15,0 2-18 0,0 2-3 16,0 8-18-16,0 4 21 0,0 8 12 16,5 8 19-16,-3 9-13 0,5 3 3 15,1 2 3-15,-8 7-5 0,9-1 8 16,-1 7-6-16,1 1-9 0,-4 2-12 16,2 0 3-16,8 4-1 0,-15 3 1 15,7 1-1-15,-7 5-1 0,0 6 0 16,0 5 3-16,-7 4-4 0,-15 7 1 0,0 3-2 15,-2 1 2-15,-5 0 10 0,5-5 1 16,-3-5 0-16,0-3-11 0,10-1-1 16,-9-5-3-16,4 1 2 0,0-7-1 15,-2-1 0-15,5-9 1 0,-3-10 1 16,10-7-2-16,2-13-10 0,3-8-16 16,2-10 14-16,0-4 14 0,5-6 12 0,0-3-10 15,0-3 11-15,0-2 5 16,0 0-16-16,0 0 10 0,0-5 6 0,0 3-3 15,0 2 16-15,0 0-31 0,10 0 0 16,-8 0-37-16,5 0 37 0,10 0 0 16,8 0 3-16,4 0 9 0,7 5 7 15,5-3-16-15,5-2 15 0,10 0 6 0,-3 0-3 16,8 0-3-16,0 0 13 0,-1-7 11 16,-4 4-3-16,4-2 16 0,-16 1 8 15,5 1-38-15,-20 0-23 0,-5-1 0 16,-5 3-2-16,-9-4-1 0,-5 1-75 15,-3-6-90-15,-2-4-65 0,-2-6-73 16,-15-7-187-16,-3 4-680 0,-30-20-1166 0</inkml:trace>
  <inkml:trace contextRef="#ctx0" brushRef="#br2" timeOffset="-139853.14">3359 9453 699 0,'0'0'1109'0,"0"0"-687"0,0 0 53 0,0 0-3 16,0 0-116-16,0 0-100 0,0 0-42 0,0 0-47 15,0 0-8-15,0 0-20 16,0-59-49-16,9 57-32 0,-9 2-24 0,0 0-34 16,0 0-27-16,8 0-28 0,-3 6-16 15,12 4 71-15,14 4 18 0,5 4 38 16,18 5 15-16,16-3-6 0,15-2 5 16,19-4 22-16,20-4 16 0,24-9 5 15,21-1-22-15,13-3-24 0,10-7-6 16,-1 0-31-16,1 2-27 0,-11 8 13 15,-4 0-16-15,-7 10-1 0,-10 10 0 16,2 4-10-16,-4 0-5 0,-5 2 14 16,-5-3-1-16,-1-8 3 0,1-2 17 15,-5-8-15-15,10-5 2 0,-10 0 8 0,5-5-10 16,5-8 10-16,2 2-9 0,2-4 9 16,-2 3 3-16,-7 2-15 0,-10 7-18 15,-7 3 18-15,-9 0-1 0,-16 0-13 16,1 3-7-16,-8 4 20 0,-4-6-1 0,-15 1-1 15,-3-2 2-15,-9 0 1 0,-12 0 12 16,-5 0-10-16,-10 0 16 0,-12 0-7 16,-5-2-11-16,-7-1 0 0,-12 0 3 15,0 1-3-15,-5 0-42 0,-5-4-35 16,-9 2-26-16,-11-4-117 0,-1 0-84 16,-15 4-183-16,-13 4-509 0,13 0-520 15</inkml:trace>
  <inkml:trace contextRef="#ctx0" brushRef="#br0" timeOffset="-100550.16">26290 2934 1111 0,'0'0'208'0,"0"0"231"0,0 0 232 16,0 0-133-16,0 0-179 0,0 0-112 16,0 0 0-16,0 0-18 0,0 0-72 15,-17 15-14-15,7-10 21 0,-2 10-22 16,-10 5-16-16,-9 10-37 0,-6 12 6 16,-4 8-24-16,-3 8-44 0,6 5-18 15,-4 2-9-15,6-4-1 0,9 0-17 16,6-6-13-16,8-12-76 0,13-4-107 15,0-11-49-15,0-8-107 0,13-8-233 0,-1-3-468 16,0-9-321-16</inkml:trace>
  <inkml:trace contextRef="#ctx0" brushRef="#br0" timeOffset="-100326.02">26360 3113 1687 0,'0'0'522'0,"0"0"-156"0,0 0 68 16,0 0-9-16,0 0-39 0,0 0-87 16,0 0-122-16,0 0-59 0,0 0-59 15,0 0 3-15,7 28 49 0,-29 15-19 0,1 5-33 16,-13 8-45-16,-5 4-14 0,7 1-2 16,1-4-29-16,4-7-107 0,18-6-81 15,-6-6-74-15,13-6-179 0,-1-6-300 16,-2-7-421-16,-2-1-441 0</inkml:trace>
  <inkml:trace contextRef="#ctx0" brushRef="#br0" timeOffset="-99587.48">26758 3429 962 0,'0'0'579'0,"0"0"103"0,0 0-165 0,0 0-192 15,0 0-57-15,0 0-39 0,0 0-43 16,0 0-72-16,0 0 58 0,0 0 32 16,0 0-36-16,-25 113-63 0,18-75-52 15,0 0-13-15,2-1-6 0,-2-9-9 0,7-6-4 16,0-8-21-16,0-10 0 0,0-4 23 15,0-2 35-15,0-16 56 0,9-4 26 16,1-13-30-16,7-3-27 0,7 0-53 16,-4-5-6-16,4 10-21 0,-7 6 31 15,-5 9-13-15,-2 6-21 0,2 8-39 16,-7 4-1-16,2 0-21 0,0 8 15 16,5 8 19-16,-4 3-86 0,1 1-105 15,-1 3-84-15,1 2-128 0,-2-7-328 16,1 8-896-16</inkml:trace>
  <inkml:trace contextRef="#ctx0" brushRef="#br0" timeOffset="-98690.67">27230 2967 1246 0,'0'0'651'16,"0"0"45"-16,0 0-380 0,0 0-6 0,0 0-26 15,0 0-110-15,0 0-98 0,0 0 2 16,0 0 51-16,0 0-57 0,0 0-11 16,7 100-8-16,1-48-25 0,-1 8-6 15,-2 7-10-15,2 2-12 0,0-7-11 16,-7-6-17-16,0-12-7 0,8-9 4 16,-8-15 22-16,5-10 9 0,-1-8 50 15,-1-2 53-15,2-2 43 0,7-10 18 16,-3-4-32-16,6-7-33 0,2 1-4 0,5 0-31 15,-8 4-12-15,1 8-40 0,-5 0-12 16,-10 9-14-16,0 1-1 0,0 0 2 16,0 1 1-16,0 9 12 0,-8 7 52 15,-9 3 67-15,0 0-12 0,-2 0-46 0,2-4-19 16,-5-4-41-16,13-6 1 16,-1-4 20-16,-2-2-22 0,12-2-103 0,-8-11-98 15,8 0-19-15,0-4-36 0,8 1-81 16,14 4-175-16,9 0-214 0,-7 6-556 15,20 2-349-15</inkml:trace>
  <inkml:trace contextRef="#ctx0" brushRef="#br0" timeOffset="-98116.14">27744 3254 749 0,'0'0'567'0,"0"0"-470"0,0 0 362 16,0 0-190-16,0 0-91 0,0 0-84 15,0 0-39-15,0 0 19 0,0 0 46 0,0 0 22 16,0 0-46-16,-19 0 16 0,19 0 4 16,0 0-8-16,0 0-9 0,0 0-10 15,0 0 35-15,0 0 15 0,0 0 3 16,0 0-7-16,0 0-24 0,0 0 1 16,0 0 10-16,0 0-23 0,0 0-28 15,0 0-30-15,0 0-10 0,5 6-31 16,-5 2-49-16,9 6 49 0,-4 12 3 15,0 11 99-15,2 11-10 0,-7 8 4 16,0 9-26-16,0 3-21 0,0 5-18 16,-5-1-13-16,-7-2-18 0,3-3-11 0,1-11 8 15,1-10-18-15,0-11-77 16,4-12-158-16,-2-6-116 0,5-11-137 0,-2-4-247 16,-5-7-663-16</inkml:trace>
  <inkml:trace contextRef="#ctx0" brushRef="#br0" timeOffset="-97904.62">27776 3242 2541 0,'0'0'592'0,"0"0"-168"0,0 0-99 0,0 0-24 16,0 0-43-16,0 0-113 0,0 0-111 15,0 0-31-15,0 0 35 0,0 0 45 16,111-2 6-16,-94 29-31 0,-7 6-15 15,-10 5-10-15,0 7-33 0,0-3-36 0,-22-1-75 16,0-3-95-16,-5-6-72 0,3-4-157 16,-2-8-266-16,1-7-669 0,-4-13-460 0</inkml:trace>
  <inkml:trace contextRef="#ctx0" brushRef="#br0" timeOffset="-97000.77">28602 3148 300 0,'0'0'1388'0,"0"0"-206"0,0 0-613 0,0 0-79 0,0 0-93 16,0 0-66-16,0 0-97 0,0 0-23 15,0 0-37-15,0 0-74 0,119-19-70 16,-97 18-27-16,0-4 12 0,-5 3-15 16,4 2 0-16,-4 0-18 0,5 0-9 15,-5 0-153-15,0 0-186 0,0 0-134 16,-2 0-541-16,-3 5-833 0</inkml:trace>
  <inkml:trace contextRef="#ctx0" brushRef="#br0" timeOffset="-96603.55">29429 2914 1524 0,'0'0'1382'0,"0"0"-771"0,0 0-176 0,0 0-125 0,0 0-86 15,0 0-113-15,0 0-93 0,0 0-16 16,0 0 14-16,0 0 24 0,72 96 12 16,-72-53-24-16,-7 3-10 0,-12-4-18 15,-5-1 0-15,-10-3-1 0,2-8-11 16,3-6-16-16,2-6-33 0,1-8 2 16,9-5 19-16,2-5 6 0,-2-5-3 15,12-9-25-15,-2-2 9 0,2-2-12 0,5 4 37 16,0 2 28-16,0 6 28 0,0 2 59 15,0 4-19-15,8 0-41 0,1 4-26 16,13 6 131-16,0 4 98 0,2 4 76 16,3 6-111-16,-1-2-83 0,1 3-39 0,-5-3-43 15,-5-2-30-15,5-4-12 0,-8-6-24 16,3-2-107-16,3-6-79 0,-3-2-53 16,7-4-76-16,2-14-266 0,-9 2-802 15,8-16-911-15</inkml:trace>
  <inkml:trace contextRef="#ctx0" brushRef="#br0" timeOffset="-96382.47">29952 2821 215 0,'0'0'2855'0,"0"0"-1812"0,0 0-618 16,0 0-53-16,0 0-100 0,0 0-101 0,0 0-23 15,-17 113-42-15,3-72-36 0,-1-1-18 16,6 0-19-16,4-4-33 0,5-4 0 15,0-6-24-15,0-7 2 0,0-9-5 16,12-6-9-16,5-4 6 0,14 0 30 16,8-11 17-16,10-4-17 0,-6-3-100 0,3-5-131 15,-2 3-117-15,-3 0-200 0,-14 8-632 16,-1-4-812-16</inkml:trace>
  <inkml:trace contextRef="#ctx0" brushRef="#br0" timeOffset="-96207.93">30221 2662 2767 0,'0'0'1299'0,"0"0"-833"0,0 0-124 15,-109 131 30-15,73-66-53 0,0 7-107 16,-6 5-103-16,11 1-34 0,9-2-32 16,8-1-43-16,4-6-43 0,10-11-114 15,0-10-79-15,2-12-116 0,20-16-175 16,-10-8-263-16,10-14-814 0</inkml:trace>
  <inkml:trace contextRef="#ctx0" brushRef="#br0" timeOffset="-95893.77">30626 2550 673 0,'0'0'2023'16,"0"0"-1324"-16,0 0-250 0,0 0-116 15,0 0-59-15,0 0-102 0,0 0-67 16,0 0 40-16,0 0 17 0,0 0-46 16,199 36-22-16,-151-11 7 0,-4 6-10 15,0 14 0-15,-10 11-3 0,-8 12-10 0,-9 13-38 16,-14 6-13-16,-3 9-27 0,-25 5 1 15,-18 1-1-15,-13-3 0 0,-5-7-1 16,-9-14-32-16,2-13-16 0,-7-14-36 0,10-18-63 16,-1-14-175-16,-4-13-195 15,24-6-708-15,-41-26-1455 0</inkml:trace>
  <inkml:trace contextRef="#ctx0" brushRef="#br0" timeOffset="-95312.45">26918 2616 1201 0,'0'0'986'0,"0"0"-340"16,0 0-182-16,0 0-70 0,-160 107-70 16,116-69-92-16,-7 7-58 0,7 5-41 15,1 2 5-15,2 4-21 0,4 3-52 16,3-1-20-16,8 9-14 0,1 1 0 16,1 4 5-16,7 3-34 0,5-1 8 15,5-2-10-15,7-5-19 0,0-8-5 16,14-8-25-16,8-4-148 0,2-4-207 15,8-5-160-15,-10-15-724 0,16 12-1057 0</inkml:trace>
  <inkml:trace contextRef="#ctx0" brushRef="#br0" timeOffset="-93636.86">26125 5022 1330 0,'0'0'1264'0,"0"0"-631"0,0 0-150 15,0 0-77-15,0 0-77 0,0 0-94 16,0 0-60-16,0 0-40 0,0 0-40 15,0 0-62-15,0 0-33 0,-41-52-58 16,41 61-21-16,0 6-16 0,0 11 43 16,0 13 51-16,0 7 2 0,0 7-1 15,0-5 1-15,0-6-1 0,0-8-3 16,0-9-16-16,0-12-24 0,0-5-3 16,0-8-6-16,0 0 30 0,5-6 22 0,4-12 0 15,8-8 83-15,10-14-3 16,0-7-49-16,-1-3-13 0,1 0-2 0,2 1-14 15,-5 9-2-15,-2 10-16 0,-12 10-11 16,2 10-13-16,-7 10 15 0,-3 2-12 0,5 16-53 16,-4 10 90-16,4 9 25 0,-7 3 12 15,0 8-22-15,0-2 3 0,0-6 25 16,0-7-9-16,0-9 37 0,0-10-7 16,0-10 6-16,0-2 40 0,7-2 37 15,3-2 5-15,2-8-49 0,5-2-15 16,7-4-28-16,1 2-35 0,-4-1-25 15,1 5-27-15,-5 7-6 0,-5 3 6 16,3 0-25-16,-5 3-54 0,4 14-37 16,-4 5-27-16,2 6-17 0,-2 4-43 15,2 2-103-15,-3 1-158 0,-1-9-267 0,11-1-807 16</inkml:trace>
  <inkml:trace contextRef="#ctx0" brushRef="#br0" timeOffset="-93372.57">26888 5181 143 0,'0'0'2025'16,"0"0"-1324"-16,0 0-256 0,0 0-64 15,0 0-126-15,0 0-51 0,0 0-39 16,-198 109-35-16,178-82-28 0,8-4-24 16,12-3-75-16,0-2-3 0,0-1-25 15,12-7 25-15,-2-7 9 0,7-3 16 16,2 0 18-16,1-13 108 0,11-14 78 15,-4-4-46-15,-3-10-79 0,5-1-59 0,-5-1-30 16,-2 5-15-16,-5 10 0 0,-5 8-15 16,-7 8-24-16,0 8-77 0,-3 4-119 15,-2 0-59-15,5 12-99 0,-2 6 2 16,4 6-112-16,-2-1-233 0,2 9-801 0</inkml:trace>
  <inkml:trace contextRef="#ctx0" brushRef="#br0" timeOffset="-93019.75">27148 5186 1770 0,'0'0'826'0,"0"0"-260"0,0 0-67 16,0 0-115-16,0 0-81 0,0 0-129 15,0 0-69-15,0 0-41 0,0 0-52 16,0 0-11-16,0 0 34 0,9 88 18 16,1-45-1-16,-3 3-18 0,3 2-13 15,0-8-21-15,7-4 1 0,-10-9 24 16,5-12 24-16,-2-7-19 0,2-6-5 16,0-2 30-16,12-5 36 0,3-13 89 0,7-15-35 15,2-9-36-15,6-12-36 0,1-3-43 16,-6 1-30-16,-4 6 0 0,-6 5-3 15,-7 15-15-15,-6 10-30 0,-2 10-92 16,-7 6-72-16,-3 4-23 0,6 4-53 0,-1 8 5 16,-2 8-90-16,2 7-144 0,-7-7-272 15,0 18-770-15</inkml:trace>
  <inkml:trace contextRef="#ctx0" brushRef="#br0" timeOffset="-92315.96">28122 5129 767 0,'0'0'1447'0,"0"0"-798"0,0 0-141 16,0 0-74-16,0 0-22 0,0 0-127 16,0 0-115-16,0 0-17 0,0 0 7 15,0 0-23-15,0 0-21 0,-53-26-37 16,41 44-79-16,-10 10 9 0,-2 14-9 16,-3 11 40-16,8 11-10 0,2 6 7 0,0 3 2 15,9-5-3-15,6-5-8 16,2-13-16-16,0-12-10 0,2-12 19 0,6-9-21 15,-1-14-15-15,-2-3-9 0,2 0 24 16,3-10 15-16,12-8 55 0,-1-12 5 16,6-8 4-16,0-6-22 0,-3-6-43 15,-2 1-14-15,-3 5-2 0,1 6-10 16,-11 11-6-16,-1 14-3 0,-8 5 3 16,0 6-21-16,0 2 2 0,0 3-2 15,0 17 39-15,0 13 21 0,-8 11 58 16,-1 14-19-16,-11 6-23 0,1 7-7 0,2 6-9 15,-7-3-3-15,7 2 0 0,2-3-18 16,-2-7 0-16,12-9 0 0,-7-17 12 16,7-14-12-16,5-14 2 0,0-8 10 15,0-4 9-15,0-12-2 0,20-16 8 16,4-14 15-16,10-13-9 0,2-5-12 0,5 1-19 16,-4 9-2-16,-8 10-3 0,2 8-18 15,-9 10-30-15,0 5-64 0,2 7-90 16,-2 5-53-16,5 2-64 0,-1 3-202 15,-4 0-431-15,5 0-493 0</inkml:trace>
  <inkml:trace contextRef="#ctx0" brushRef="#br0" timeOffset="-91761.95">30137 4717 68 0,'0'0'2396'0,"0"0"-1692"16,0 0-268-16,0 0-117 0,0 0 4 15,0 0 5-15,0 0-82 0,0 0-99 16,0 0-3-16,0 0 8 0,-102 114-18 0,51-65-43 15,-12 7-45-15,-5 8-19 0,3 6-25 16,-11 1-2-16,13-4-3 0,8-5-73 16,23-12-130-16,8-5-63 0,14-13-77 15,10-4-135-15,0-10-317 0,0-2-846 0</inkml:trace>
  <inkml:trace contextRef="#ctx0" brushRef="#br0" timeOffset="-91563.48">30120 5059 2315 0,'0'0'1213'16,"0"0"-756"-16,0 0-162 0,0 0-60 15,0 0-49-15,0 0-57 0,-148 107-37 0,121-72-19 16,3 3-46-16,9-1-27 0,6-5-27 16,4-3-13-16,5-9-104 0,0-9-62 15,0-4-23-15,5-7 14 0,4-17 46 16,8-11 37-16,5-16-241 0,-3-8-241 15,-2 7-564-15,-9-25-506 0</inkml:trace>
  <inkml:trace contextRef="#ctx0" brushRef="#br0" timeOffset="-91287.52">29523 4661 2583 0,'0'0'697'0,"0"0"-272"0,0 0-43 0,0 0-43 15,-94 122-61-15,79-87-82 0,3-5-28 16,10-7-12-16,-1-3-7 0,3-7-46 16,0-7-45-16,5-4-25 0,10-2 13 0,9-2 2 15,3-12 31-15,6-11-7 16,4-3-29-16,4-8-28 0,-5-4-5 0,-7 4-10 16,-7 4-18-16,-12 7-19 0,-3 12-5 15,-7 4-40-15,0 9-5 0,0 0-13 16,0 2-28-16,-7 15-64 0,7 4 77 15,-7 9-14-15,7 5-49 0,0 1-47 16,9 4-60-16,18 5-82 0,7-1-199 16,-7-10-477-16,26 12-418 0</inkml:trace>
  <inkml:trace contextRef="#ctx0" brushRef="#br0" timeOffset="-90982.99">30500 5065 1873 0,'0'0'1033'0,"0"0"-645"0,0 0-33 0,-82 104-62 16,60-57-60-16,-5 1-96 0,3 0-35 15,14-10-3-15,-4-8 16 0,7-13 54 16,7-11 36-16,0-6 21 0,0-8-59 15,21-19-21-15,6-13-25 0,7-16-3 16,19-8-33-16,3-6-52 0,2 2-18 16,0 12-15-16,-9 12-3 0,-10 16-39 15,-5 8-19-15,-5 8-45 0,2 10-100 0,-9 2-25 16,0 6-65-16,-5 6-81 0,-3 8-129 16,-2 0-247-16,-7-2-539 0,3 8-658 0</inkml:trace>
  <inkml:trace contextRef="#ctx0" brushRef="#br0" timeOffset="-90579.75">30987 4636 1596 0,'0'0'1483'0,"0"0"-904"0,0 0-104 16,0 0-71-16,0 0-72 0,0 0-114 0,0 0-127 16,0 0-91-16,0 0-15 15,0 0-58-15,-24 25 73 0,22 23 0 0,-6 12-1 16,1 12 0-16,0 11-1 0,2 2-23 16,-2-1-8-16,-3-9-16 0,10-15-10 0,0-16 20 15,0-16 20-15,0-14 19 0,0-10 13 16,3-4 51-16,21-10 12 0,-5-16 59 15,13-4-7-15,4-6-4 0,-2 3-60 16,-5 8-61-16,-12 6-3 0,-2 11-2 16,-11 4-22-16,-4 4 23 0,0 0-21 15,0 11-32-15,-14 4-19 0,-8 8 73 16,-7 2-2-16,2 2-29 0,3-1-30 16,-3-10-54-16,13-4-112 0,2-8-81 15,4-4-70-15,8 0-69 0,0-2-122 16,0-2-488-16,20-12-489 0</inkml:trace>
  <inkml:trace contextRef="#ctx0" brushRef="#br0" timeOffset="-90187.86">31421 5139 1865 0,'0'0'794'16,"0"0"-364"-16,0 0-72 0,0 0-20 15,0 0-74-15,0 0-88 0,-17 127-33 0,3-79 5 16,2 13-9-16,-3 5-65 0,-4 9-31 16,-8 1-18-16,10 2-12 0,-10 1-13 15,6-11-18-15,6-10-93 0,3-15-111 0,7-17-73 16,0-12-114-16,5-14-112 0,0-8-157 15,0-7-621-15</inkml:trace>
  <inkml:trace contextRef="#ctx0" brushRef="#br0" timeOffset="-89998.88">31492 5091 1937 0,'0'0'1197'0,"0"0"-637"0,0 0-35 15,0 0-89-15,0 0-95 0,0 0-112 16,0 0-68-16,0 0 39 0,0 0-21 15,0 0-76-15,0 0-46 0,111 113-27 16,-111-75-14-16,-17-4-16 0,-7 0-1 0,-3-6-17 16,-7-8-75-16,5-3-83 0,-5-12-57 15,12-5-99-15,1-3-174 0,11-7-567 16,3-22-1054-16</inkml:trace>
  <inkml:trace contextRef="#ctx0" brushRef="#br0" timeOffset="-89581">31959 5286 150 0,'0'0'2553'0,"0"0"-1931"15,0 0-229-15,0 0-66 0,-24 127-42 16,10-87-66-16,9 4-111 0,-12-5-64 16,7-1-44-16,-4-8 0 0,6-6-105 15,3-6-121-15,5-9-86 0,0-9-161 0,0-3-600 16,0-39-1010-16</inkml:trace>
  <inkml:trace contextRef="#ctx0" brushRef="#br0" timeOffset="-89288.24">32910 4502 1941 0,'0'0'1115'0,"0"0"-573"0,0 0-111 16,0 0-65-16,0 0-45 0,-22 120-67 0,5-73-64 15,-10 1-35-15,0 8-33 0,-11 1-37 16,1 3-46-16,3 0-39 0,-2-3-12 15,0-1-64-15,4-6-103 0,3-5-77 0,5-5-109 16,4-10-246-16,8-10-501 0,7-4-866 16</inkml:trace>
  <inkml:trace contextRef="#ctx0" brushRef="#br0" timeOffset="-89067.9">32779 5065 2472 0,'0'0'759'0,"0"0"-311"0,0 0-121 16,0 0-95-16,0 0-67 0,0 0-78 0,0 0-32 15,0 0-18-15,0 0-36 0,-90 106-1 16,83-99-12-16,4-6-13 0,3-1 13 16,0 0 0-16,0 0-7 0,0 0-21 15,0-1-35-15,10-6-30 0,2-1 15 0,0-4-77 16,0-4-84-16,-2-6-225 15,5 4-582-15,-15-20-959 0</inkml:trace>
  <inkml:trace contextRef="#ctx0" brushRef="#br0" timeOffset="-88821.57">32151 4661 2206 0,'0'0'1182'16,"0"0"-745"-16,0 0-82 0,0 0-60 15,0 0-33-15,0 0-71 0,0 0-45 16,0 0 13-16,0 0-4 0,-19 104-52 16,31-94-24-16,5-2 0 0,2-4-25 15,-4 0-2-15,2-4-10 0,-1 0-12 16,1 0-12-16,-4-1 4 0,1-8-20 16,-4-3-2-16,2 2-55 0,-5 0-54 15,-2 2-60-15,-5 6-117 0,5 2-74 0,7 0-130 16,-7 16-133-16,7 4-166 15,-2-2-668-15</inkml:trace>
  <inkml:trace contextRef="#ctx0" brushRef="#br0" timeOffset="-88457.03">32897 4870 297 0,'0'0'1656'0,"0"0"-1112"0,0 0-144 16,0 0-35-16,0 0-72 0,0 0-91 15,0 0-101-15,-60 124-35 0,50-96-16 16,0 0-28-16,3-3-7 0,0-5 17 15,5-8 35-15,2-6 45 0,0-4 80 16,0-2 40-16,0 0-17 0,9-8-10 0,3-4-52 16,10-4-35-16,-5-6-26 0,10-5-44 15,-1 4-27-15,1-4-21 0,0 3-3 16,-8 6 1-16,-4 4-25 0,2 8-31 16,-10 2-24-16,7 4-97 0,-1 0-66 15,-4 10-35-15,8 8-110 0,-9 0-245 16,1-4-679-16,-4 6-969 0</inkml:trace>
  <inkml:trace contextRef="#ctx0" brushRef="#br0" timeOffset="-88124.34">33339 4912 1261 0,'0'0'2034'0,"0"0"-1423"0,0 0-176 16,0 0-95-16,0 0-122 0,0 0-123 15,0 0-74-15,0 0 31 0,-199 74 22 0,182-43-7 16,2 1-16-16,6-2-11 0,6-6-19 16,3-4-3-16,0-8 4 0,0-6 2 15,3-4-9-15,11-2-3 0,6 0 22 16,4-4 20-16,-2-10 4 0,4-2 27 16,-1-4-22-16,-4-2-23 0,-8 2-19 15,1 2-19-15,-4 6 1 0,-3 4-1 16,-7 3 0-16,0 5-2 0,2 0-17 15,-2 3 3-15,0 9 13 0,3 6 2 0,-3 8 29 16,5 4-27-16,0 2 9 0,-5 2-12 16,0-4-24-16,7 0-97 0,-2-1-140 15,4-5-117-15,-1-6-182 0,1-4-426 16,-1-8-414-16,4-6-621 0</inkml:trace>
  <inkml:trace contextRef="#ctx0" brushRef="#br0" timeOffset="-87963.13">33523 5067 2576 0,'0'0'1075'0,"0"0"-640"0,0 0 52 16,0 0-54-16,0 0-107 0,0 0-104 15,68 112-62-15,-46-83-42 0,2 1-69 16,7-2-46-16,-2 0-3 0,3-4-94 16,-1-5-103-16,1-9-73 0,-3-10-87 15,3 0-187-15,-8-20-177 0,-2 0-749 16,-1-31-684-16</inkml:trace>
  <inkml:trace contextRef="#ctx0" brushRef="#br0" timeOffset="-86626.75">33809 5087 843 0,'0'0'642'0,"0"0"-229"15,0 0-92-15,0 0 15 0,0 0-33 16,0 0-75-16,0 0-1 0,0 0 97 16,0 0 25-16,0 0-32 0,10-8-57 15,-13 8-75-15,-9 0 14 0,0 0-16 16,-5 2-33-16,0 0-32 0,-2 0-42 0,2 4 3 16,-5-4-40-16,5 6-5 15,2-2-4-15,1 2-30 0,-3 6 0 0,2 0-3 16,1 4-15-16,-3 4 6 0,2 3 12 15,-4 3 0-15,2 4-1 0,0 0 1 0,-3 0-3 16,4 1 3-16,-1-8-13 0,2-2 10 16,5-3-18-16,8-4-12 0,-5-4-140 15,2-2-95-15,2 0-75 0,-4-2-179 16,5 0-433-16,-8 4-709 0</inkml:trace>
  <inkml:trace contextRef="#ctx0" brushRef="#br0" timeOffset="-85686.96">26326 6233 1102 0,'0'0'1597'0,"0"0"-1080"15,0 0-72-15,0 0-55 0,0 0-130 16,0 0-80-16,0 0-66 0,0 0-9 16,0 0-16-16,0 0 6 0,0 0-86 15,-189-68-9-15,167 90-86 0,-2 13-15 16,5 6 64-16,6 6 22 0,9-1-16 15,4-1 28-15,4-9-22 0,18-10-9 16,5-4 16-16,7-10 4 0,0-4 14 16,-5-4 40-16,2-1 22 0,-9-3 15 0,-5 0-16 15,-2 0-2-15,-8 0-47 0,3 1-11 16,-10 9 51-16,0 12 6 0,0 9 52 16,-17 7-30-16,-5 2-56 0,0-5-24 15,5-10-12-15,10-10-89 0,0-12-110 16,7-3-50-16,7-5-174 0,22-13-30 0,17-7-60 15,-15 5-283-15,35-16-926 0</inkml:trace>
  <inkml:trace contextRef="#ctx0" brushRef="#br0" timeOffset="-85372.6">26811 6348 2200 0,'0'0'652'16,"0"0"-197"-16,0 0-49 0,0 0-83 15,0 0-125-15,-182 97-77 0,163-69-18 16,2 1-29-16,5-1-25 0,9-3-30 0,3 0-19 16,0-7-19-16,10-2-21 0,7-6 3 15,2-6 34-15,3-4 3 0,-3 0 28 16,6-12-7-16,1-6 32 0,-6-2-35 16,2-5 47-16,-6 5-22 0,-6 0-40 0,-5 2 46 15,-5 8 25-15,0 4 0 0,0 4 11 16,0 2-66-16,0 8-19 0,0 12-46 15,0 10 46-15,-2 11 15 0,2 3 37 16,0 2-27-16,2-3-25 0,13-7-4 16,2-6-90-16,12-10-136 0,2-6-17 15,6-10-1-15,6-4-31 0,-2-10-36 16,5-16-136-16,-7 1-564 0,0-18-929 0</inkml:trace>
  <inkml:trace contextRef="#ctx0" brushRef="#br0" timeOffset="-85008.83">27230 6041 2234 0,'0'0'687'0,"0"0"-166"0,0 0-62 0,0 0-96 16,0 0-130-16,0 0-45 0,0 0-111 15,0 0-52-15,0 0-25 0,0 0 0 16,-73 120 18-16,57-59 21 0,6 7-38 15,-2 8 38-15,2 5-15 0,3 5-24 16,4 1 0-16,1-6 0 0,2-15 19 16,0-20-19-16,0-16-11 0,5-13-35 15,7-12 28-15,5-5 18 0,5-5 6 16,4-18 16-16,6-9 79 0,9-6-37 16,3-9-37-16,-8 3 10 0,0 8-25 0,-11 10-12 15,-8 10-16-15,-5 8 16 0,-7 6 26 16,-3 2-4-16,-2 0-22 0,0 10 0 15,-12 6 18-15,-3 4 6 0,-2 0-22 16,3 0-2-16,-1-3-14 0,8-9-68 16,0-5-95-16,4-3-17 0,3 0-46 15,0 0-186-15,10 0-181 0,-3 2-139 16,15-2-681-16</inkml:trace>
  <inkml:trace contextRef="#ctx0" brushRef="#br0" timeOffset="-84560.13">27768 6503 2223 0,'0'0'726'16,"0"0"-183"-16,0 0-117 0,0 0-146 0,0 0-109 16,0 0-106-16,0 0-62 0,0 0 19 15,0 0 15-15,-191 115 6 0,179-69 7 16,-5-1-26-16,9 3-5 0,8-6-17 15,0-1-2-15,0-10-16 0,0-6-15 16,0-12-30-16,13-4 61 0,-6-9 20 0,7 0-4 16,-1-17 52-16,8-6 79 0,6-12 10 15,0-3-62-15,-1-7-56 0,-6 5-20 16,-6 4-4-16,-6 10-12 0,1 8 15 16,-9 8-30-16,5 8 12 0,0 2-24 15,-5 4-10-15,0 16-3 0,0 12 37 16,0 14 80-16,-19 14 20 0,2 13-27 15,-5 8 37-15,-7 5 21 0,-5 7-65 0,0 0-26 16,5-7-10-16,-3-11-9 0,15-19-18 16,5-22 30-16,7-16-18 0,5-12-13 15,0-6 19-15,10-18 0 0,12-18-9 16,17-14 48-16,11-15-11 0,4-1-35 16,2-2-14-16,-3 8-12 0,-2 17 0 15,-15 8-31-15,-2 14-62 0,0 4-83 16,-12 9-31-16,2 6-89 0,3 2-103 0,-8 2-137 15,-7 6-252-15,-2 10-847 0</inkml:trace>
  <inkml:trace contextRef="#ctx0" brushRef="#br0" timeOffset="-84019.48">29775 6131 1785 0,'0'0'1065'0,"0"0"-662"16,0 0-37-16,0 0-76 0,0 0-123 15,0 0-5-15,-208 62-84 0,176-33-13 16,-2 7-6-16,8 0-12 0,4 2-10 16,5 1-13-16,5-3-21 0,5-4 33 15,7-4-36-15,0-8 0 0,7-4 7 0,10-4 51 16,5-4 41-16,0 0 11 0,4-4-45 16,-2 2 106-16,3 3-58 0,-8 1-25 15,1 6-39-15,-6 6-28 0,-6 8 27 16,-8 6-2-16,0 4-25 0,-15 3 7 15,-9-1-28-15,2-4 0 0,-9-2-16 16,1-8-47-16,-1-3-77 0,2-12-58 16,5-6-78-16,-8-7-106 0,10-7-269 0,5-4-737 15,3-27-806-15</inkml:trace>
  <inkml:trace contextRef="#ctx0" brushRef="#br0" timeOffset="-83780.69">29574 6240 1049 0,'0'0'2063'0,"0"0"-1434"0,0 0-170 0,0 0-93 15,0 0-95-15,0 0-85 16,0 0-91-16,0 0-16 0,-68 116-9 0,63-78 10 16,5 7-5-16,0 3 1 0,-7 2 3 15,0 3-52-15,5 5 7 0,-8 0-19 16,-2 3-3-16,2-5-12 0,-2 1-3 15,2-9-24-15,3-7-40 0,0-4-82 0,7-9-85 16,0-3-74-16,0-7-74 0,0-8-167 16,7-2-199-16,-2-8-668 0</inkml:trace>
  <inkml:trace contextRef="#ctx0" brushRef="#br0" timeOffset="-83350.96">29962 6362 163 0,'0'0'1699'0,"0"0"-1041"0,0 0-156 0,0 0-109 15,0 0-92-15,0 0-112 0,0 0-105 16,0 0-65-16,0 0 117 0,0 0 69 15,0 0-4-15,70 69-62 0,-53-39-87 16,-5 8 90-16,-4 4-41 0,-8 8-34 16,0 3-27-16,-10 4-16 0,-9-1 7 15,-10-6-31-15,2-4 0 0,-5-6 0 16,1-7 9-16,11-11-9 0,-4-11-28 16,5-6-2-16,2-5-10 0,0-10-98 15,0-10-33-15,10-5 91 0,4-1-10 16,3 4 28-16,0 4 22 0,7 2 6 15,3 6 0-15,7 6 9 0,-5 2 10 0,3 2 15 16,4 2 59-16,1 8 114 0,1 4 18 16,-1 0-32-16,4 6-40 0,-5-1-64 15,6-1-43-15,-8 0-24 0,4-3 12 16,-4 0-33-16,5-5-132 0,-2-4-96 0,-1-4-89 16,3-2-180-16,-12 0-639 0,7-16-982 15</inkml:trace>
  <inkml:trace contextRef="#ctx0" brushRef="#br0" timeOffset="-83157.41">30486 6489 2726 0,'0'0'1135'16,"0"0"-619"-16,0 0-148 0,0 0-59 16,0 0-74-16,0 0-10 0,0 0-110 15,2 112-28-15,13-81-17 0,-6-2-46 16,13-4-24-16,-7 0-15 0,6-7-94 15,-1-5 6-15,7-3-91 0,-3-3-25 16,0-7-77-16,3 0-123 0,-8-9-276 16,-4 1-728-16,2-12-913 0</inkml:trace>
  <inkml:trace contextRef="#ctx0" brushRef="#br0" timeOffset="-82980.31">30677 6421 2546 0,'0'0'770'0,"0"0"-191"0,0 0-32 15,0 0-198-15,0 0-144 16,0 0-25-16,-90 139-6 0,73-81-20 0,-4 8-66 16,-1 9-36-16,-5 1-41 0,1 5-11 15,4-5-21-15,2-6-43 0,1-11-63 16,12-11-129-16,-3-14 3 0,10-9-122 16,0-7-258-16,0-8-538 0,0-10-1130 0</inkml:trace>
  <inkml:trace contextRef="#ctx0" brushRef="#br0" timeOffset="-82780.74">30970 6998 2156 0,'0'0'1060'0,"0"0"-719"15,0 0-13-15,0 0-11 0,0 0-96 0,-80 127-88 16,54-83-87-16,-3 5-12 0,2-1 3 15,-7-4-35-15,3-4-2 0,6-10-13 16,6-10-80-16,-3-10-167 0,10-10-188 16,5 0-317-16,-1-38-1569 0</inkml:trace>
  <inkml:trace contextRef="#ctx0" brushRef="#br0" timeOffset="-82418.59">31938 6232 1937 0,'0'0'780'16,"0"0"-242"-16,0 0-156 0,0 0-26 16,0 0-46-16,0 0-130 0,0 0-69 15,0 0-53-15,-63 126 87 0,33-80-50 16,-11 5-41-16,-5 3-54 0,0 5-3 0,0-3-22 15,0 1-67-15,7-6-160 0,8-3-101 16,7-5-296-16,7-15-726 0,0 1-822 0</inkml:trace>
  <inkml:trace contextRef="#ctx0" brushRef="#br0" timeOffset="-82205.64">31952 6598 453 0,'0'0'2432'16,"0"0"-1901"-16,0 0-249 0,0 0-27 16,0 0-41-16,0 0-62 0,-150 122-74 15,126-93-59-15,14-3-19 0,0-6-15 0,10-2-32 16,0-8-124-16,0-4-58 16,15-6 31-16,2 0 71 0,0-10 64 0,7-8-23 15,-5-6-73-15,3-4-176 0,-10-4-168 16,-4 6-554-16</inkml:trace>
  <inkml:trace contextRef="#ctx0" brushRef="#br0" timeOffset="-81917.73">31339 6344 2607 0,'0'0'623'0,"0"0"-292"16,0 0-12-16,0 0-21 0,0 0-77 15,0 0-76-15,0 0-40 0,0 0-19 16,0 0-27-16,0 0-35 0,0 0-22 16,77 77 17-16,-64-77 5 0,1-9 9 0,-2-2-32 15,-7-6 44-15,0 5-24 0,-3-2-18 16,-2 4 16-16,0 4 11 0,0 5-14 16,0 1-15-16,-2 0-2 0,-8 0-66 15,-2 7-21-15,-2 7-54 0,1 5 90 16,9 1 24-16,-1 1-30 0,5 4 18 0,0 1-112 15,5-2-50-15,14 2-93 0,5-4-144 16,13-2-124-16,-8-5-195 0,19-2-860 0</inkml:trace>
  <inkml:trace contextRef="#ctx0" brushRef="#br0" timeOffset="-81582.03">32393 6601 2439 0,'0'0'609'0,"0"0"-201"16,0 0-110-16,0 0-63 0,0 0-52 0,0 0-77 15,0 0-44-15,0 0-9 0,0 0-7 16,0 0 35-16,-60 98 48 0,60-98 0 16,0-3 0-16,2-9 12 0,13-6-25 0,2-6-31 15,2-7-18-15,5 1-45 0,3 2-22 16,-5 6-24-16,0 4 21 16,-5 7-30-16,-1 4-28 0,-3 7-119 0,1 0-65 15,3 8-67-15,3 9-159 0,-11-4-307 16,8 12-804-16</inkml:trace>
  <inkml:trace contextRef="#ctx0" brushRef="#br0" timeOffset="-81263.75">32750 6533 2119 0,'0'0'1109'0,"0"0"-607"0,0 0-53 16,0 0-98-16,0 0-111 0,0 0-65 15,0 0-68-15,0 0-43 0,0 0-18 0,0 0-32 16,0 0-13-16,-146 101-2 16,146-81-13-16,0-6-7 0,15-1-1 0,-6-10 1 15,8-3 20-15,-4 0 1 0,8-3 30 16,1-14 13-16,0-3-16 0,5-4-11 16,-10 0-16-16,0 1-1 0,-5 8 1 15,-5 2 1-15,0 9-1 0,-7 4-37 16,0 0-36-16,0 9-28 0,0 6 67 15,0 10 34-15,0 3 3 0,7 2-2 16,-7 3-1-16,10-5-15 0,0-3 0 16,-3-2-160-16,3-7-99 0,7-6-24 0,-7-6-98 15,6-4-198-15,-8 0-583 0,9-12-735 0</inkml:trace>
  <inkml:trace contextRef="#ctx0" brushRef="#br0" timeOffset="-81100.19">33130 6596 1201 0,'0'0'1626'0,"0"0"-1098"0,0 0-21 0,0 0-50 16,0 0-70-16,0 0-124 0,49 116-85 15,-35-91-60-15,3-3-66 0,7-2-43 16,-4-2-9-16,4-2-112 0,-2-6-105 16,2-2-102-16,0-6-158 0,-7-2-257 15,0-10-833-15</inkml:trace>
  <inkml:trace contextRef="#ctx0" brushRef="#br0" timeOffset="-80936.05">33591 6459 843 0,'0'0'2258'0,"0"0"-1635"0,0 0-136 16,0 0-65-16,0 0-54 0,0 0-87 16,-221 149-108-16,158-95-64 0,0 4-45 15,-2 1-39-15,4-1-25 0,5-5-82 0,13-7-146 16,4-8-116-16,12-6-117 0,8-4-298 15,2-8-690-15,7 5-867 0</inkml:trace>
  <inkml:trace contextRef="#ctx0" brushRef="#br0" timeOffset="-78074.47">26023 7922 654 0,'0'0'525'0,"0"0"-99"0,0 0-65 16,0 0-53-16,0 0-85 0,0 0-119 0,0 0-104 15,0 0-23-15,0 0-16 0,0 0 20 16,-10-8 17-16,10 8-40 0,0 0-59 15,0 0-64-15,0 0-6 0,0 0-83 16,0 0-32-16,0 0-7 0,0 0 46 16,0 0 80-16,0 0 53 0,0 0 33 15,0 0 29-15,0-5 52 0,0 1 58 0,0 1 69 16,0-4 17-16,-2 6 55 0,2-6-43 16,-5 5 7-16,5-2-46 0,0 0 55 15,-2 2 17-15,-3-4-1 0,5 4-13 16,-3 0-29-16,3 0-27 0,0 0-2 15,0 0 31-15,0 2 9 0,0-2-25 16,0 2-20-16,0-2-7 0,0-2 20 16,0 2 2-16,0 2-4 0,0-2-19 0,0 0 0 15,0 0-31-15,0 2 11 0,0-2-14 16,0 0 21-16,0 2-1 0,0 0-21 16,0 0-4-16,0 0-6 0,0-2-22 15,0 2-9-15,0 0-1 0,0 0-2 16,0 0 6-16,0 0 3 0,0 0-31 15,0 0 22-15,0 0-10 0,0 0-15 16,0 0 15-16,0 0 1 0,0 0-13 16,0 0 12-16,0 0 16 0,0 0 15 15,0 0 0-15,0 0 18 0,0 0-6 0,0 0 4 16,0 0-23-16,0 0-8 0,0 0-10 16,0 0-2-16,0 0 8 0,0 0-6 15,0 0-2-15,0 0-1 0,0 0-3 0,0 0 3 16,0 0 13-16,0 0-16 0,0 0 9 15,0 0-8-15,-2 0 2 0,2 0-3 16,0 0 3-16,0 0-15 0,0 0 22 16,0 0-4-16,0 0-3 0,0 0 18 15,0 0 7-15,-5 0-1 0,5-2-30 16,-5 0-9-16,5 0 19 0,0 2-22 16,0 0 0-16,0 0-1 0,0-2 0 15,0 2-15-15,0 0 15 0,0 0-11 16,0 0-6-16,0 0 6 0,0 0-9 0,0 0-19 15,0 2-17-15,0 6-4 16,0 8-36-16,0 14 21 0,0 12 76 0,0 17 9 16,0 3-9-16,0 3-20 0,0-9 20 15,0-12 0-15,0-14 0 0,0-13-3 16,0-12 3-16,0-5 0 0,0 0 46 16,0-3 21-16,0-16-23 0,12-9-43 0,3-8-2 15,4-9 2-15,6-3-1 16,-4 0 0-16,1 2-1 0,0 1 1 15,0 5-13-15,-5 4 1 0,0 8-6 0,0 8 0 16,-8 8-22-16,1 4-5 0,-7 6-1 16,4 2 21-16,-7 0-8 0,7 14-25 15,0 10 58-15,3 11 49 0,-5 6-13 16,2 6-34-16,-2-1 14 0,-3 0-16 16,1-6 0-16,-3-3 1 0,5-13-1 15,-3-10-20-15,3-6-2 0,-3-8 22 16,6 0 101-16,-1-2-34 0,12-12-28 0,1-6 43 15,11-8-18-15,-2-7-15 0,3-5-22 16,-1 2-12-16,-6 8-15 0,-4 4-21 16,-6 12 3-16,-3 6-4 0,-9 5-23 15,-1 3-7-15,5 3-10 0,8 9 62 0,-8 8 67 16,8 8-6-16,-3 8-25 0,-3 2-14 16,1 7-22-16,-3-5-16 0,-2-2-151 15,7-4-107-15,-2-4-78 0,-3-1-100 16,-2-3-192-16,2-8-444 0,1-4-481 0</inkml:trace>
  <inkml:trace contextRef="#ctx0" brushRef="#br0" timeOffset="-77534.82">26796 8159 434 0,'0'0'541'0,"0"0"-281"0,0 0-61 0,0 0 182 15,0 0-28-15,0 0-162 0,0 0-29 16,0 0 15-16,0 0 17 0,0 0-15 16,0 0-51-16,22-48-23 0,-22 41 13 15,0 4 19-15,0-4 2 0,0 6-29 16,0-1-12-16,0 2-7 0,0 0 7 15,0 0 11-15,0 0-19 0,0 0 0 16,0 0-6-16,0 0-31 0,0 0-13 16,0 2 3-16,-7 4-1 0,-3 6-42 15,-2 1-3-15,-3 6 3 0,-1 1 34 0,8 0 21 16,-6 0 19-16,2 0 9 0,4 0-1 16,1 0-26-16,5 0-20 0,2 3-11 15,0-3-14-15,0-2-11 0,9-4-25 16,1 0-8-16,7-4 21 0,-2-4-1 15,-3 0 13-15,5-6 30 0,0 0 7 16,0 0 5-16,9-10 10 0,-2-6-3 0,3-4-13 16,-7-6-2-16,4-1-22 0,-5-3-9 15,3 0 18-15,-12-2 1 0,7 0-7 16,-15 2-12-16,5 2 0 0,-7 1 24 16,0 5 1-16,0 4-1 0,0 4-3 15,-9 6 16-15,9 2-4 0,-8 6 3 16,1 0-39-16,5 0-9 0,-3 2-48 15,0 6-89-15,0 8-46 0,3 3-6 16,2 2-29-16,0 1-44 0,0 5-105 0,7-1-230 16,3-6-547-16,7 6-703 0</inkml:trace>
  <inkml:trace contextRef="#ctx0" brushRef="#br0" timeOffset="-77125.81">27339 8096 170 0,'0'0'1876'0,"0"0"-1206"0,0 0-183 0,0 0-42 0,0 0-83 16,0 0-30-16,0 0-44 0,0 0-88 15,0 0-50-15,0 0-37 0,-22-30-28 16,22 30-33-16,0 2-31 0,0 4-21 16,0 1-6-16,0 6-21 0,0 7 15 15,0 9 12-15,0 5-13 0,0 2 1 16,0 1 11-16,5-4-17 0,5 0 15 16,-3-11-22-16,3-4-2 0,-3-8 0 15,3-4 27-15,-5-6 47 0,7 0-10 0,7-10 27 16,1-12 48-16,6-8 68 15,1-15-14-15,2-5-69 0,-2-2-76 0,-1 0-21 16,-6 7 0-16,-3 13-18 0,-10 10-18 16,0 10-82-16,3 8-85 0,0 2-47 0,2 2-37 15,2 4-92-15,11 6-145 0,-8 8-200 16,-5-4-607-16,2 10-603 0</inkml:trace>
  <inkml:trace contextRef="#ctx0" brushRef="#br0" timeOffset="-76576.65">28069 8040 1406 0,'0'0'1455'15,"0"0"-914"-15,0 0-104 0,0 0-67 16,0 0-90-16,0 0-83 0,0 0-71 0,0 0-40 16,0 0-74-16,0 0-10 0,0 0 20 15,-155 79 2-15,138-39 4 0,7 6-13 16,0 1-15-16,3-6-15 0,7 2 14 16,0-9-15-16,0-3 4 0,12-11-9 15,-4-9-4-15,-1-2 23 0,3-9 2 16,-3 0 0-16,10-9 58 0,2-9 19 15,-2-4-7-15,7-6 6 0,-7-6-9 16,0-3-21-16,-5 6-28 0,3 1-16 16,-5 5-2-16,-3 7 0 0,-7 8-12 0,5 6 0 15,-5 4 9-15,5 0-55 0,-5 10-49 16,0 14 107-16,0 19 19 0,0 11 84 16,2 16-21-16,3 16 22 0,-5 13 138 15,0 6-48-15,0 6-104 0,-5-3-14 16,-7-4-16-16,-5-11-6 0,0-18-18 15,7-23-20-15,-2-20-16 0,10-16 1 0,2-14 26 16,0-2 3-16,0-18 6 16,14-14-18-16,13-12 15 0,0-13-18 0,2 1 2 15,5-2-17-15,0 5-2 0,-3 11 2 16,-4 6-27-16,-1 6-3 0,3 6-21 16,3 4-46-16,-10 3-68 0,2 5-56 15,0 2-33-15,3 0-123 0,-3 2-237 16,-2 0-173-16,-7 0-614 0,-6-2-884 0</inkml:trace>
  <inkml:trace contextRef="#ctx0" brushRef="#br0" timeOffset="-75749.91">29715 7497 225 0,'0'0'1664'0,"0"0"-984"0,0 0-204 15,0 0-19-15,0 0-66 0,0 0-127 16,0 0-52-16,0 0-36 0,0 0-9 16,0 0-20-16,0 0 0 0,-75-6-3 0,75 6-4 15,-8 0-16-15,-1 0-11 0,1 0-16 16,-6 0-7-16,2 4-29 0,-3 2-22 16,-4 4-21-16,-8 2 4 0,0 6-20 15,-4 8 15-15,2 3-16 0,-3 7 1 16,-2 10 16-16,5 4-16 0,-2 7-2 15,2 5-14-15,9 0 12 0,-4 1-1 0,7-1 1 16,0-2 2-16,7-3 0 0,3-5 15 16,5 0 15-16,2-1-29 0,0-1 1 15,0 0-2-15,2-2 0 0,8-1 0 16,7-3 0-16,-3-6 15 0,3-1-15 16,5-7 2-16,0-4 19 0,0-6-3 15,0-2-3-15,4-6 3 0,1-2-17 16,0-2-1-16,-3-3 0 0,5-2 21 15,-5-3-18-15,-4 0 9 0,-3 0-10 16,0 0-2-16,-3 0 0 0,3 0-39 0,-7 0-10 16,2 0-47-16,2 0-34 15,-6 0-37-15,1 0-57 0,-1-3-100 0,1-2-186 16,-6 1-474-16,-1-6-740 0</inkml:trace>
  <inkml:trace contextRef="#ctx0" brushRef="#br0" timeOffset="-75434.07">30294 7962 2156 0,'0'0'749'0,"0"0"-307"0,0 0-52 16,0 0-72-16,0 0-93 0,0 0-64 15,0 0-28-15,0 0 6 0,0 0 48 0,0 0-3 16,-150 121-72-16,111-91-45 16,10 4-9-16,-5-2-21 0,3 2-22 0,1-4-15 15,6-1-18-15,12-1-4 0,-2-5-48 16,6 2-106-16,8-7-128 0,0 2-103 15,8-2-182-15,-1-8-512 0,7-2-1140 0</inkml:trace>
  <inkml:trace contextRef="#ctx0" brushRef="#br0" timeOffset="-75216">30076 8358 2346 0,'0'0'616'0,"0"0"-274"0,0 0-33 16,0 0-95-16,0 0-90 0,0 0-124 0,0 0-35 16,0 0 17-16,0 0-1 15,0 0-7-15,0 0 26 0,-7 91 7 0,14-104 56 16,5-1-4-16,0-4 4 0,-9-4-40 16,-1-2-23-16,3-4-189 0,-5 0-130 15,0-1-143-15,0 8-243 0,0-12-1121 16</inkml:trace>
  <inkml:trace contextRef="#ctx0" brushRef="#br0" timeOffset="-74904.14">29807 8032 2064 0,'0'0'712'0,"0"0"-315"15,0 0-71-15,0 0-55 0,0 0-69 0,0 0-57 16,0 0-39-16,0 0 0 0,0 0-17 15,0 0-27-15,-36 102-40 0,36-99-21 16,0-3 24-16,0 0-23 0,0 0 1 16,4-6 28-16,9-4 43 0,-9-5 0 0,8 0-10 15,-2-2-27-15,-10 6-35 0,5 1 10 16,-5 3 7-16,0 5-19 0,0 2-31 16,0 0 16-16,0 0 15 0,0 0-12 15,0 4-4-15,0 6-45 0,0 0 39 16,0 5 10-16,0-2-16 0,0 4 10 15,5-6 2-15,-5 4-5 0,7-3 19 16,3-2-48-16,0 0-89 0,-3 0-63 16,3-4-99-16,6 2-123 0,-3-4-257 0,4 0-844 15</inkml:trace>
  <inkml:trace contextRef="#ctx0" brushRef="#br0" timeOffset="-74515.18">30621 8272 1881 0,'0'0'1063'0,"0"0"-717"16,0 0-95-16,0 0-42 0,0 0-33 15,0 0-107-15,0 0-69 0,0 0 2 16,0 0 27-16,0 0 3 0,-24 58-7 0,24-54 0 16,0-2-9-16,0-2 65 0,0 0 44 15,0 0-20-15,7-8-3 0,6-4-6 16,1-4 18-16,-2-1 2 0,10-1-48 15,-10-2-19-15,3 4-35 0,-3 2-14 16,2 2-22-16,-4 2-8 0,5 4-22 16,4 0-105-16,-7 4-102 0,10 2-45 15,-3 0-121-15,-9 4-239 0,12 4-747 0</inkml:trace>
  <inkml:trace contextRef="#ctx0" brushRef="#br0" timeOffset="-74193.24">31012 8169 127 0,'0'0'2699'16,"0"0"-2085"-16,0 0-203 0,0 0-75 16,0 0-93-16,0 0-76 0,0 0-72 15,0 0-64-15,0 0-3 0,0 0-10 0,0 0-18 16,-139 101-17-16,139-83 4 0,0-6-11 15,0-2-41-15,13-8-27 0,-4-2-13 16,6-2 105-16,-5-8 31 0,4-8 18 16,-2-1-12-16,-2 1-25 0,-3 0 1 0,-7 6-11 15,3 4 26-15,-3 6-1 0,0 2-27 16,4 0-2-16,-4 7 2 0,3 8 36 16,4 8-36-16,0 2-1 0,1 2-2 15,1 1-9-15,1-2-16 0,2-4-102 16,0-4-149-16,5-2-129 0,0-7-188 15,-5-6-645-15,5-5-705 0</inkml:trace>
  <inkml:trace contextRef="#ctx0" brushRef="#br0" timeOffset="-74015.11">31237 8189 1759 0,'0'0'1020'0,"0"0"-673"0,0 0-16 0,0 0 8 16,0 0-34-16,2 103-62 0,11-75-79 0,-1 0-28 15,0 0-31-15,2 0-68 0,-1-1-35 16,8-6-2-16,-6 2-50 0,2-7-153 16,-3-2-117-16,1-8-104 0,-1-2-271 15,-1-4-677-15,-4-4-248 0</inkml:trace>
  <inkml:trace contextRef="#ctx0" brushRef="#br0" timeOffset="-73852.61">31494 8253 215 0,'0'0'2126'15,"0"0"-1472"-15,0 0-184 0,0 0-110 16,0 0-55-16,0 0-59 0,0 0-94 0,0 0-32 16,-213 145 22-16,152-86-4 0,-4 3-31 15,9 0-55-15,-2-3-52 0,12-11-16 16,14-10-179-16,13-10-113 0,9-13-58 16,10-14-112-16,10-1-257 0,2-10-601 0,27-28-317 15</inkml:trace>
  <inkml:trace contextRef="#ctx0" brushRef="#br0" timeOffset="-73548.44">31416 7965 1808 0,'0'0'1069'16,"0"0"-663"-16,0 0-60 0,0 0-40 15,0 0-51-15,0 0-100 0,0 0-68 16,0 0-16-16,0 0 19 0,0 0-1 0,0 0-43 15,22-43-6-15,-12 46 34 0,14 4 30 16,-4 1-21-16,4-1-47 0,5 1-11 16,-5 5-10-16,0-1-2 0,-2 0-11 15,2 6-2-15,3 6 40 0,-3 5-4 16,-2 1 4-16,-5 6 6 0,5 4 2 0,-12 6 22 16,-3 7 0-16,-7 5-34 0,0 4-18 15,-17 7-18-15,-15 1 0 0,-6 1 2 16,-13-3-2-16,7-10-67 0,-7-5-45 15,0-13-80-15,5-10-93 0,3-8-115 16,4-10-238-16,7-12-813 0</inkml:trace>
  <inkml:trace contextRef="#ctx0" brushRef="#br0" timeOffset="-73033.41">31867 8845 1918 0,'0'0'751'0,"0"0"-336"16,0 0-118-16,0 0 33 0,0 0-16 15,-9 104-79-15,-18-57-80 0,-2 7-9 0,-15 3-32 16,-2-6-43-16,0 2-71 0,10-13-7 15,-1-10-85-15,20-12-112 0,10-11-63 16,7-12-57-16,7-20-243 0,10 0-761 16,27-33-629-16</inkml:trace>
  <inkml:trace contextRef="#ctx0" brushRef="#br0" timeOffset="-72658.45">32631 8050 1908 0,'0'0'664'0,"0"0"-217"15,0 0-10-15,0 0-64 0,0 0-2 16,0 0-88-16,0 0-86 0,0 0-53 16,0 0-27-16,0 0 8 0,14-28-33 0,-14 44-62 15,-9 9-27-15,-8 6 13 0,-15 14-2 16,8 3-14-16,-12 8-12 0,-3 3-1 15,5 5-8-15,-7-1-46 0,4-1-92 16,1-2-99-16,2-3-72 0,10-7-174 16,9-14-578-16,-2 2-1116 0</inkml:trace>
  <inkml:trace contextRef="#ctx0" brushRef="#br0" timeOffset="-72233.68">32784 8322 2168 0,'0'0'1142'0,"0"0"-739"15,0 0-145-15,0 0-17 0,0 0-11 16,0 0-81-16,-214 114-51 0,175-73-12 15,6-1 0-15,8 0-31 0,8-4-48 16,10-1-7-16,7-7-19 0,0-6-8 0,5-8 2 16,7-10-6-16,3-4-36 0,6-6 67 15,4-16-3-15,-1-6-31 0,3-11-117 16,-8-1-112-16,-7-2-113 0,-10 2-264 16,-2 12-517-16,-7-19-655 0</inkml:trace>
  <inkml:trace contextRef="#ctx0" brushRef="#br0" timeOffset="-71968.39">32158 7875 2339 0,'0'0'693'16,"0"0"-205"-16,0 0-56 0,0 0-116 16,0 0-123-16,0 0-79 0,0 0-34 15,0 0 16-15,-121 119 27 0,106-85-13 16,6 1-37-16,9-4-12 0,0-2-40 15,0-8-8-15,17-4 11 0,7-7-3 0,-5-6 13 16,6-4 15-16,4-8 48 16,2-12 33-16,-4-8-27 0,0-5-54 0,-3 1-22 15,-10 0-27-15,3 6-1 0,-9 2-14 16,-1 10-46-16,-7 6-114 0,7 2-78 16,-7 6-68-16,7 0-123 0,3 8-163 0,7 10-149 15,-5-4-560-15,3 18-421 0</inkml:trace>
  <inkml:trace contextRef="#ctx0" brushRef="#br0" timeOffset="-71555.49">32905 8270 954 0,'0'0'781'0,"0"0"-488"15,0 0-79-15,0 0 90 0,0 0 24 16,0 0-106-16,0 0-47 0,0 0-9 0,0 0 40 16,0 0-1-16,9 22-48 0,-9-14-43 15,0 5 14-15,0 4-26 0,-7 3-15 16,-3 4-22-16,-6-2-16 0,6 4-21 15,-7-4 9-15,7 1 6 0,-7-8 7 16,12-2 20-16,5-7 13 0,-5-4 24 0,5-2 4 16,0 0 4-16,0-2 31 0,5-10-24 15,0-5-34-15,12-1-12 0,-5-4-16 16,3 1-26-16,-5 1-9 0,2 3-24 16,-5 7-2-16,-2 2-16 0,-3 8-11 15,-2 0-20-15,3 0-4 0,1 0-20 16,4 2 5-16,-3 4-70 0,9-2-70 15,-7 0-123-15,10-4-186 0,-5 0-227 16,5-10-852-16</inkml:trace>
  <inkml:trace contextRef="#ctx0" brushRef="#br0" timeOffset="-71181.86">33193 7698 1041 0,'0'0'1444'0,"0"0"-916"0,0 0-106 16,0 0-77-16,0 0-49 0,0 0-50 15,0 0-91-15,0 0-31 0,0 0-78 16,0 0 25-16,0 0 12 0,7 121-22 16,-7-73-39-16,-14 9 11 0,4-1-20 15,-4 0-13-15,9 1-16 0,-2-9 4 16,2-8-3-16,5-12 0 0,0-12-13 15,0-8-6-15,0-6 3 0,12-2 31 16,5-3 40-16,2-10 34 0,5-1-25 16,-4-4-28-16,-3 2-20 0,0 4-1 0,0 4-2 15,-10 4-22-15,-5 0-7 0,1 4-9 16,-3 1 40-16,0 14 52 0,0 5 56 16,-12 6-44-16,-5 6-25 0,-7 3-14 0,-1-1-22 15,3-4-3-15,-4-8-22 0,4-4-133 16,3-8-131-16,4-5-44 0,10-5-27 15,5 0-230-15,0-3-731 0,5-9-619 0</inkml:trace>
  <inkml:trace contextRef="#ctx0" brushRef="#br0" timeOffset="-70916.03">33523 8139 1292 0,'0'0'1095'0,"0"0"-640"16,0 0-54-16,0 0-45 0,0 0-44 15,0 0-82-15,0 0-81 0,0 0-71 16,0 0-29-16,0 0-2 0,0 0 9 0,-7 52-1 16,14-31 4-16,0 2 5 0,-2 2 16 15,0-2 9-15,12 6-18 0,-7-1-19 16,-1-2-52-16,6 2 0 0,2-6-1 15,-5 1-21-15,-2-8-128 0,-3 0-118 16,2-5-129-16,-1-4-164 0,-1-2-605 16,-7-4-974-16</inkml:trace>
  <inkml:trace contextRef="#ctx0" brushRef="#br0" timeOffset="-70706.66">33683 8113 2539 0,'0'0'793'0,"0"0"-267"16,0 0-97-16,0 0-64 0,0 0-113 16,0 0-136-16,0 0-100 0,0 0 51 0,-66 132-3 15,25-77-6-15,0 5-6 0,-7 2-28 16,-1 5-22-16,10-9-2 0,-4-4-19 16,11-7-54-16,5-13-114 0,8-8-98 15,5-8-79-15,1-4-86 0,6-4-222 16,0-6-588-16,4-2-733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31T20:26:15.0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27853 3149 436 0,'0'0'518'0,"0"0"-453"16,0 0 408-16,0 0 202 0,0 0-245 15,0 0-175-15,0 0-53 0,0 0 67 16,0 0-31-16,0 0-45 0,0 0-36 15,0-1-2-15,0 2-21 0,0 6-28 16,0 3-29-16,0 8-39 0,7 12 20 16,-2 16 54-16,7 17 38 0,-2 15-27 15,2 10-43-15,3 11-31 0,2 4-22 16,2-7-25-16,-9-3-2 0,7-15-2 0,-3-13-16 16,-6-15 0-16,4-9-25 0,-5-18-114 15,0-5-123-15,-4-9-61 0,-3-9-84 16,0 0 0-16,-10-9-120 0,-24-21-1379 0</inkml:trace>
  <inkml:trace contextRef="#ctx0" brushRef="#br0" timeOffset="366.05">27194 3666 2345 0,'0'0'594'16,"0"0"-329"-16,0 0-26 0,0 0 9 15,0 0-97-15,0 0-110 0,0 0-29 16,0 0 67-16,0 0 63 0,0 0-8 16,0 0 55-16,94 20-13 0,-50-68-77 15,0-8-47-15,2-10-21 0,-5-7-29 0,0 1 9 16,-14-4-11-16,2 3-55 0,-12 0 21 16,0 11 34-16,-10 8 9 0,0 8-6 15,-7 9 7-15,0 13 14 0,0 10 25 0,0 6 16 16,0 6 17-16,0 2 71 0,0 0 18 15,0 0-65-15,0 0-48 0,10 4-58 16,-3 10 0-16,8 6 0 0,-1 9 51 16,11 7 7-16,9 2-46 0,-8 0-11 15,11 0 2-15,-8 1-3 0,2-3 0 16,-2 0-3-16,-2-4-12 0,-3-2-21 16,3-4-86-16,-3 1-112 0,0-4-90 15,-2 0-92-15,0-3-188 0,-5-4-444 16,-7 4-675-16</inkml:trace>
  <inkml:trace contextRef="#ctx0" brushRef="#br0" timeOffset="1284.64">27567 4669 220 0,'0'0'179'0,"0"0"26"15,0 0-45-15,0 0-13 0,0 0 22 16,0 0-19-16,0 0 101 0,0 0 188 16,0 0-115-16,0 0-49 0,0 0-40 15,-10-37-3-15,10 37-5 0,0 0-20 16,0 0-20-16,0 0-29 0,-4 0-16 16,4 0-32-16,0 0-22 0,0 2-19 15,0 0-29-15,0 3-40 0,0 0-28 16,0 8 28-16,0 0 19 0,0 12 12 15,0-1-29-15,0 8-2 0,0-2 3 16,0-2 29-16,0-6-20 0,0-5-10 0,0-9 1 16,0-5 35-16,0-3 86 0,4 0 141 15,-4-11-4-15,0-8-81 0,8-7-122 16,-3-4-19-16,2-6-14 0,7-1-4 16,-4 6-12-16,7 1-9 0,-7 5-12 15,2 11 0-15,-5 4-16 0,-2 6-14 16,-3 4-28-16,6 0-7 0,-1 0 16 0,7 4-58 15,1 4-118-15,0 4-78 0,2 0-111 16,2 2-217-16,-9-1-609 0,4 0-754 0</inkml:trace>
  <inkml:trace contextRef="#ctx0" brushRef="#br0" timeOffset="1642.69">27977 4339 2062 0,'0'0'702'0,"0"0"-336"0,0 0-50 0,0 0-6 16,0 0-118-16,0 0-192 16,0 0-32-16,0 0 10 0,-39 114 10 0,32-64-4 15,7 7 14-15,0-1-1 0,0 0 3 16,0-7-29-16,0-11 14 0,0-10-26 15,12-10-6-15,-5-10-42 0,3-8 89 16,7 0 6-16,2-12 121 0,10-4 14 16,-2 0-47-16,0 0 8 0,-3 4-15 15,-5 4-22-15,-2 4-9 0,-7 4-28 16,-10 4 37-16,0 10 62 0,0 6 61 16,-7 6-74-16,-5 1-65 0,-10-4-35 15,5 0-14-15,5-8-2 0,-5-2-35 0,0-11-101 16,2-2-75-16,-2-2-47 0,7-14-167 15,3-4-361-15,2 3-574 0,5-6-98 0</inkml:trace>
  <inkml:trace contextRef="#ctx0" brushRef="#br0" timeOffset="1929.62">28374 4631 117 0,'0'0'1650'0,"0"0"-1044"16,0 0-154-16,0 0-74 0,0 0-66 15,0 0-74-15,0 0-75 0,0 0-59 0,0 0-28 16,0 0-26-16,0 0-35 0,-7 11-13 16,7 3 75-16,0 7 38 0,0 4 6 15,0 10-13-15,5 9 19 0,-3 8-14 16,-2 11-33-16,0 7-19 0,0 9-39 15,-7 3-4-15,0 0-15 0,-10-5-6 0,7-8 3 16,-2-17-79-16,5-14-78 0,-1-14-80 16,-1-12-86-16,6-12-98 0,-2 0-223 15,-2-30-717-15</inkml:trace>
  <inkml:trace contextRef="#ctx0" brushRef="#br0" timeOffset="2124.73">28382 4662 2602 0,'0'0'1103'0,"0"0"-662"0,0 0-99 0,0 0-43 16,0 0-54-16,0 0-71 0,0 0-62 15,0 0-27-15,184 20-33 0,-150 3-13 16,-17 3-11-16,-8 4-10 0,-1 4-18 16,-8 2-1-16,-15 1-39 0,-14 1-102 15,-10-8-65-15,-7-2-81 0,-7-3-118 16,12-14-235-16,-27 1-852 0</inkml:trace>
  <inkml:trace contextRef="#ctx0" brushRef="#br0" timeOffset="4013.75">27679 4034 704 0,'0'0'525'16,"0"0"-483"-16,0 0 729 0,0 0-202 0,0 0-202 16,0 0-133-16,0 0 24 0,0 0 8 15,0 0-43-15,0 0-62 0,0 0-11 16,0-18-5-16,0 18-9 0,0 0-3 15,0 0-10-15,0 0 3 0,-5 0-1 16,0 0-6-16,-2 0-6 0,-1 0-13 16,-1 0-18-16,-6-2-15 0,-2 1-7 15,-2 1-8-15,-8-2-7 0,-9 2 4 0,-3 0-16 16,-5 0-21-16,-11 5-12 16,-6 8 1-16,-7 2 11 0,-9 4-9 0,-8 3 15 15,2 0 0-15,-14 3-5 0,3-3-1 16,-8 1-11-16,0 0 1 0,3-3 13 15,2-2 9-15,-3-6 3 0,8-4 3 0,0 0 4 16,3-6 11-16,11-2 30 0,0 0-24 16,11 0-11-16,4 0-14 0,9 0-25 15,3 0-1-15,3 5 0 0,9-2-1 16,12 1-1-16,3 0-1 0,5 0 1 16,7-2 1-16,9 1 1 0,-4-2 1 15,7-1 2-15,0 0 15 0,0 0 9 16,0 0-6-16,0 0 6 0,0 0 9 15,0 0 3-15,0 0 34 0,0 0-22 16,0 0-18-16,0 0-18 0,0 0-14 0,0 0-1 16,0 0-3-16,0 0-9 15,0 0 9-15,0 0-15 0,0 0-3 0,0 0 9 16,0 0-3-16,0 0 0 0,0 0 13 16,0 0 1-16,0 0-1 0,0 0-1 15,0 0 0-15,0 0 2 0,0 0 0 0,0 0 1 16,0 0 13-16,0 0 2 0,0 0-3 15,0 0 3-15,0 0 3 0,0 0-15 16,0 0 0-16,0 0-1 0,0-1-1 16,0 1-1-16,0 0 0 0,0 0-1 15,0 0 0-15,0 0-1 0,0 0 0 16,0 0-13-16,0 0 12 0,0 0-15 16,0 0 6-16,0 0-9 0,0 0 2 15,0 0-8-15,0 0-42 0,0 0-103 16,0-3-63-16,0 1-52 0,0 0-141 15,14 0-339-15,-6 1-340 0,1-2-633 0,-40 16 122 16</inkml:trace>
  <inkml:trace contextRef="#ctx0" brushRef="#br0" timeOffset="4765.24">25499 4213 166 0,'0'0'936'0,"0"0"-871"16,0 0 313-16,0 0 8 0,0 0-68 16,0 0-159-16,0 0-65 0,0 0 25 15,0 0-6-15,0 0-65 0,0 0-22 16,-24 15 9-16,22-15 42 0,2 2 48 16,0-2 26-16,0 0 34 0,0 0 21 15,0 0-35-15,0 0 80 0,0 0-25 0,0 0-30 16,0 0 36-16,0 0-39 0,-5 0-52 15,5 0-34-15,-2 0-3 0,-3 0-19 16,0 0-33-16,-5-2-25 0,3-4-9 16,-3 2 6-16,-2-2 1 0,7 2 2 0,-7-6 0 15,0 2 7-15,2-7-1 0,3 2 3 16,0-4-2-16,-3-3 2 0,-2-1 6 16,7-6 7-16,-7-1-4 0,5-8-30 15,-1-2-4-15,-1-7-11 0,1-1-2 16,1-4-13-16,2-3 14 0,-2 1-2 15,-3 4 3-15,10 2 0 0,-7 3-1 16,7 11 1-16,-10 6 1 0,10 11 17 16,0 8 6-16,0 2-11 0,0 5-11 15,0 0-2-15,0 0-19 0,0 0-11 16,0 0-6-16,0 0-3 0,0 0-4 0,0 2-11 16,0 1-1-16,0-3-5 0,0 0-28 15,0 0-37-15,0 0-21 0,0 0-25 16,-7-5 15-16,7-3-53 0,0-2-73 15,-2-3-354-15,2-2-464 0,-5 1-385 0,19 74 355 0</inkml:trace>
  <inkml:trace contextRef="#ctx0" brushRef="#br0" timeOffset="5106.64">24988 3773 886 0,'0'0'410'0,"0"0"-348"0,0 0 491 16,0 0-77-16,0 0-204 0,0 0-140 16,0 0-4-16,0 0 100 0,0 0 27 15,0 0-14-15,0 0 18 0,-17-7-39 16,34-22-11-16,0-7-36 0,2-10-31 16,6-9-40-16,9-5-32 0,-8-9-33 15,11-1-34-15,-11 4 28 0,-2 9-19 16,-4 9 13-16,-10 12-4 0,-3 16 7 0,0 5 5 15,0 12 13-15,-7 3-46 0,0 0-40 16,3 0-12-16,11 12 3 0,-4 8 16 16,7 8 33-16,2 14 101 0,8 2-46 15,-3 7 3-15,1-1-45 0,-8-4-13 16,4-1-12-16,-4-7 9 0,3-2-9 0,-6-4-77 16,-4-4-138-16,0-1-119 0,2-1-113 15,-3-11-311-15,1 14-873 0</inkml:trace>
  <inkml:trace contextRef="#ctx0" brushRef="#br0" timeOffset="5532.07">26013 4646 1596 0,'0'0'1378'0,"0"0"-931"0,0 0-168 16,0 0 26-16,0 0-32 0,0 0-99 0,0 0-63 15,0 0-9-15,0 0-38 0,0 0-64 16,163-22 0-16,-141 22-18 0,9 8-4 15,-9 2-98-15,0 4-227 0,2 2-137 0,-14-1-503 16,-1 7-1238-16</inkml:trace>
  <inkml:trace contextRef="#ctx0" brushRef="#br0" timeOffset="5907.11">26544 4497 2812 0,'0'0'1008'16,"0"0"-672"-16,0 0 3 0,0 0 27 16,0 0-148-16,0 0-218 0,0 0-31 15,0 0-55-15,0 0 40 0,-155 139 7 0,155-88 17 16,0-3-18-16,7-6 9 16,18-1-5-16,-1-9 8 0,-2-4-3 0,9-4 7 15,-4-4 2-15,-1-4 10 0,-1 0 12 16,-6 0 3-16,-9 3 25 0,4-1-16 0,-14 2-12 15,0 0-34-15,0 0 6 0,-14-2 27 16,2-6 1-16,-3-6 31 0,3-4 40 16,-10-2-11-16,3-8-60 0,-1-10-61 15,13-4-7-15,-3-6 19 0,10-4 18 16,0-3 31-16,17-3 3 0,13-6 25 16,13-6 33-16,-2-5 16 0,10-3-6 15,-2 0-16-15,-6 3 10 0,-11 7-1 16,-8 10-51-16,-14 7-13 0,-10 9-24 0,0 4-105 15,0 6-3-15,-24 2-62 16,-6 4-145-16,-1 4-215 0,2 2-408 0,-32 0-689 16</inkml:trace>
  <inkml:trace contextRef="#ctx0" brushRef="#br0" timeOffset="6542.85">24474 1816 209 0,'0'0'2404'0,"0"0"-1896"0,0 0-135 16,0 0 32-16,0 0-32 0,0 0-107 0,0 0-102 16,0 0-51-16,0 0-42 15,0 0-59-15,-187-75-12 0,166 101-56 0,-8 14 56 16,7 11 43-16,-5 11 6 0,10 9-16 16,0 7-32-16,7 11 0 0,10 6 42 15,0 3-9-15,0 3-32 0,10-3-2 16,7 1-9-16,3-9-10 0,4-8-2 15,-2-9-22-15,9-17-64 0,-2-11-99 0,10-13-72 16,-3-12 1-16,6-6-73 0,11-12-126 16,-14-2-102-16,29-18-731 0</inkml:trace>
  <inkml:trace contextRef="#ctx0" brushRef="#br0" timeOffset="6874.14">25335 2027 980 0,'0'0'1196'0,"0"0"-734"0,0 0-127 16,0 0 29-16,43-107-78 0,-26 79-81 15,10 0-35-15,7-2-7 0,-5 0-13 0,15 2-45 16,4 6-24-16,-2 5-29 0,7 7 4 15,6 4 24-15,-4 6 46 0,6 2-3 16,-5 14-10-16,-3 9 24 0,0 11-9 16,-11 12-37-16,-8 17 9 0,-15 11 0 15,-12 10-12-15,-7 9-42 0,-26 1-19 16,-13-3-12-16,-7-7-15 0,-5-5-1 16,5-6-78-16,-5-15-108 0,7-6-32 15,1-9 15-15,11-10-53 0,3-4-153 16,-5-7-251-16,7-8-574 0,-16 0-1038 0</inkml:trace>
  <inkml:trace contextRef="#ctx0" brushRef="#br0" timeOffset="8216.31">25303 2286 676 0,'0'0'801'0,"0"0"572"0,0 0-960 15,0 0-48-15,0 0-12 0,0 0-64 16,0 0-75-16,0 0-51 0,0 0-3 16,0 0-19-16,-53-10-34 0,50 10-31 15,3 0-33-15,0 5-31 0,0 3-12 16,-14 7-9-16,2 12 9 0,-17 11 52 0,-8 16-22 16,-6 16-11-16,-13 19-6 0,-19 18-12 15,-20 20-1-15,-19 16 1 0,-9 11-1 16,-20 13 0-16,0 4 1 0,-20 4 0 15,8-10 0-15,7-10 23 0,5-22-6 0,22-19 2 16,12-21-20-16,27-18-19 0,11-21 19 16,28-17-2-16,11-16-10 0,20-12 12 15,7-9-67-15,5-7-45 0,0-11-7 16,15-6-102-16,14-10-115 0,5-4-185 16,2 8-649-16,5-13-971 0</inkml:trace>
  <inkml:trace contextRef="#ctx0" brushRef="#br0" timeOffset="8542.76">23519 3713 1603 0,'0'0'1071'0,"0"0"-695"0,0 0 45 15,0 0-102-15,0 0-83 0,0 0-169 0,0 0 5 16,-56 157 37-16,10-69 40 0,-7 23-19 16,-8 10-22-16,1 10-47 0,6 0-6 15,-1-7-12-15,16-16-24 0,-5-19 39 16,20-22 28-16,7-23-34 0,7-16-22 16,8-14-30-16,2-10 0 0,5-4-24 15,34-8 24-15,14-18 46 0,17-9 36 16,15-6-12-16,14-6-24 0,-2 3-46 15,-7 7-19-15,-10 7-32 0,-10 12 2 16,-9 6-147-16,-17 11-120 0,-10 1-71 0,-18 11-241 16,-8 6-545-16,-8 15-860 0</inkml:trace>
  <inkml:trace contextRef="#ctx0" brushRef="#br0" timeOffset="9170.07">21621 5201 1934 0,'0'0'1115'0,"0"0"-866"0,0 0 72 15,0 0-116-15,0 0-107 0,0 0-76 16,0 103 68-16,5-49 18 0,-5 5-21 16,0 3-43-16,0-5-29 0,0-11-2 0,0-12-12 15,0-12 39-15,0-12 6 0,0-10 17 16,0 0 20-16,5-16 13 0,9-14 36 16,11-15 73-16,6-15-76 0,8-12-59 15,7-3-27-15,2-1-28 0,1 8-13 16,-8 11-2-16,3 17-28 0,-13 16-5 15,-11 9-28-15,-3 12-19 0,0 3-39 16,-10 6-102-16,15 12-1 0,-5 6-58 16,7 6-223-16,-12-6-473 0,5 13-664 0</inkml:trace>
  <inkml:trace contextRef="#ctx0" brushRef="#br0" timeOffset="9498.87">22382 5163 772 0,'0'0'2214'0,"0"0"-1783"16,0 0-111-16,0 0 61 0,0 0-123 0,0 0-140 16,0 0-59-16,-160 123 18 0,151-82 0 15,4-3-40-15,5-6-37 0,0-6 0 16,0-4-3-16,9-8-15 0,4-6-16 0,1-8 34 16,-4 0 19-16,9-12 48 15,5-8-2-15,1-10-13 0,4-8-25 0,-5-2-2 16,0-5-13-16,-7 1 0 0,-7 4 1 15,-3 8 14-15,-7 7-15 0,0 7-10 16,0 10 50-16,0 6-12 0,0 2-40 16,0 10 28-16,0 10-1 0,0 10 25 15,0 11 0-15,3 3-1 0,14 2-17 16,7-2-24-16,-5-5-10 0,5-5-15 16,3-6-13-16,0-6-121 0,-1-2-62 15,1-4-16-15,2 1-35 0,0-5-126 16,-9-2-308-16,-3-2-644 0,0-8-712 0</inkml:trace>
  <inkml:trace contextRef="#ctx0" brushRef="#br0" timeOffset="9669.59">22911 5307 2654 0,'0'0'1191'0,"0"0"-867"0,0 0-45 15,0 0 64-15,0 0-68 0,53 110-131 16,-26-82-74-16,-8 0-40 0,13 0-30 15,-6-2-15-15,1-1-104 0,7-5-180 16,-5-5-89-16,5-6-130 0,-3-9-437 16,-11 0-396-16</inkml:trace>
  <inkml:trace contextRef="#ctx0" brushRef="#br0" timeOffset="9810.78">23357 5127 388 0,'0'0'2799'0,"0"0"-2199"0,0 0-304 0,-138 111 19 15,74-39-3-15,-11 13-116 0,-2 7-98 16,4 3-58-16,-2-11-40 0,9-7-6 0,16-17-83 16,6-11-175-16,12-11-119 0,6-8-283 15,9-10-746-15,0-4-812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31T20:45:50.7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20819 12698 1142 0,'0'0'20'0,"0"0"773"16,0 0-310-16,0 0 13 0,0 0-163 15,0 0-81-15,0 0-9 0,0 0-23 16,0 0 3-16,-153-51-33 0,129 49-14 16,-8 0-56-16,-2 2-6 0,-4 0-10 0,6 0-33 15,-7 8-16-15,1 2-37 0,6 0-4 16,3 0-14-16,-3 2-30 0,11-2 5 16,6-2 22-16,-2 1-18 0,10-1-13 15,0-2-6-15,4 1 4 0,1 6 8 16,2-1 3-16,0 6 7 0,0 4 15 15,0 6 3-15,-5 8 6 0,0 7-6 16,-2 9 0-16,-10 6 21 0,-5 15-20 16,-10 8 34-16,-2 5-35 0,-9 2 0 15,4 3 16-15,0-5-13 0,8-8 0 16,4-5 0-16,10-8-1 0,7-9 0 0,3-8 1 16,2-3-3-16,5-5-1 0,0-2-17 15,0-4 17-15,0-2 0 0,0-4 0 16,0-5 1-16,12-6 0 0,-2-2 16 0,5-7 8 15,2-6 7-15,2 0 6 0,0-2 18 16,8 0 6-16,2-2 12 0,-2-6-12 16,0 2-9-16,-3 0-7 0,2-2-20 15,-9 1-7-15,-2 2 3 0,7 0-18 16,-15 0-3-16,10 0-1 0,-7 2-1 16,-8-4-34-16,1 4-101 0,4-4-89 15,-2-1-93-15,-1-2-236 0,1 5-585 16,3-10-833-16</inkml:trace>
  <inkml:trace contextRef="#ctx0" brushRef="#br0" timeOffset="458.96">20828 13384 1106 0,'0'0'1384'0,"0"0"-972"0,0 0-76 15,0 0 27-15,0 0-70 0,0 0-129 16,0 0-104-16,-191 56-20 0,174-28 20 0,-5 4-17 15,10 4-6-15,7 1-37 0,5-5-14 16,0 2 14-16,12-6 0 0,0-6-32 16,10-4 7-16,0-8 22 0,2-8-15 15,1-2 18-15,-4-7 59 0,11-14 4 16,-8-5-5-16,5-6-14 0,-5 0-10 0,-2-3 3 16,-7 7 22-16,-1 8 27 0,-11 7-15 15,-3 6-4-15,0 5 4 0,0 2 42 16,0 2-30-16,0 8-10 0,0 8 19 15,-7 6-7-15,4 7-33 0,-4 3-10 16,4 2-18-16,-1 0-22 0,4-6-2 16,0-3-13-16,0-6-26 0,7-6-126 15,10-10-76-15,-3-2-112 0,13-3-279 16,-8-4-555-16,6-18-813 0</inkml:trace>
  <inkml:trace contextRef="#ctx0" brushRef="#br0" timeOffset="991.97">21553 12768 1064 0,'0'0'1006'0,"0"0"-608"0,0 0 92 16,0 0-90-16,0 0-74 0,0 0-102 15,0 0-22-15,0 0-22 0,0 0-62 16,0 0-40-16,0 0-4 0,-82 114 12 16,82-77 0-16,10-3-21 0,23 1-50 0,11-4 22 15,7-1-19-15,10-5 38 0,9-7-35 16,3-8-3-16,-3-8 1 0,0-2-4 16,-2-5 6-16,-10-5-8 0,-7-1-12 15,-12 2 2-15,-17 4-3 0,0-1-1 16,-15 4-18-16,-5 2-5 0,-2 0-34 15,0 0-4-15,-2 3 23 0,-10 14-11 16,-5 3 50-16,-5 10 2 0,-5 4 2 0,1 6-4 16,1 5-16-16,4 5 15 15,4 4-14-15,-8 4-4 0,11 9 19 0,-1 2 61 16,8 3 12-16,-8 4-33 0,8 1 15 16,-3-1-15-16,3-6-22 0,2 1 1 15,-4-11 24-15,1-7-22 0,-9-9 19 0,3-8 11 16,2-8 4-16,-5-8-3 0,7-7 15 15,0-10 0-15,3-3-4 0,-3 0-5 16,-7-8 0-16,0-8-58 0,-7-4 0 16,0 0-28-16,5 0 25 0,2 0-15 15,2 4-46-15,10 7 7 0,-4 4 26 16,9 2-29-16,0 3-71 0,0 0-77 16,9 0-83-16,8 0-33 0,10 0-224 15,-5 0-631-15,16 0-994 0</inkml:trace>
  <inkml:trace contextRef="#ctx0" brushRef="#br0" timeOffset="1273.43">22865 13349 2189 0,'0'0'1356'0,"0"0"-1043"15,0 0-135-15,0 0-64 0,0 0-114 0,0 0-104 16,0 0 54-16,0 0-76 0,0 0-342 15,0 0-815-15,0 0-836 0</inkml:trace>
  <inkml:trace contextRef="#ctx0" brushRef="#br0" timeOffset="1416.05">22821 13699 2088 0,'0'0'1644'0,"0"0"-1270"0,0 0-41 0,0 0-46 15,0 0-139-15,0 0-148 0,0 0-117 16,0 0-111-16,0 0-271 0,0 0-244 16,15-20-1039-16</inkml:trace>
  <inkml:trace contextRef="#ctx0" brushRef="#br0" timeOffset="1667.38">23260 13336 55 0,'0'0'2226'0,"0"0"-968"0,0 0-751 16,0 0-89-16,0 0-116 0,0 0-124 15,0 0-178-15,0 0 15 0,0 0-15 16,0 0 31-16,116 20-4 0,-82-20-25 15,7 0-2-15,-7 0-131 0,5-5-140 16,0 3-113-16,-10 0-182 0,-12 1-625 16,-3 1-820-16,-377-10 1546 0</inkml:trace>
  <inkml:trace contextRef="#ctx0" brushRef="#br0" timeOffset="1837.92">23172 13633 2383 0,'0'0'1038'0,"0"0"-564"16,0 0 30-16,0 0-122 0,0 0-143 0,0 0-138 16,0 0-37-16,0 0 3 0,0 0-40 15,0 0-27-15,0 0-25 0,204-52-164 16,-177 39-246-16,-5 10-351 0,-5-6-1036 0</inkml:trace>
  <inkml:trace contextRef="#ctx0" brushRef="#br0" timeOffset="3284.35">24850 12710 1333 0,'0'0'754'16,"0"0"-281"-16,0 0 38 0,0 0-87 0,0 0-63 16,0 0-63-16,0 0-49 0,0 0-85 15,0 0-59-15,-201-59-13 0,174 59-31 0,-5 0-5 16,6 0-17-16,6 0-14 16,3 2-25-16,3 0-10 0,7-2-9 0,7 2-2 15,-3 1-28-15,3-3-22 0,0 3 1 16,0 1-4-16,0 4-10 0,0 8 84 15,3 3 0-15,1 2 22 0,4 6-19 16,-6-1-3-16,5 4 1 0,-7 5 5 16,0 6 25-16,-7 10-19 0,-12 11-8 15,-8 11 14-15,-12 7-16 0,10 4-2 16,-5-1-14-16,8-2 11 0,9-11-10 16,7-8 1-16,3-7-7 0,4-5 1 15,3-6 18-15,0-2-16 0,0-1 16 16,0-5 0-16,3 0 16 0,-1-8-16 15,3-2 2-15,-3-6 103 0,6-1-31 0,-1-5-16 16,0 0-9-16,13-4 12 0,-11 4-12 16,6-4 9-16,-3-2 10 0,3 0 5 0,4 0-9 15,-2-4-12-15,0 0-7 16,0-2 4-16,0-2-19 0,-5 0 1 0,2 0-10 16,3 0 12-16,-9 0-11 0,4 0-10 15,2-2-10-15,-4-2 1 0,0-2-3 16,-3-2-2-16,5 0-102 0,-7-2-127 15,0 0-56-15,0-4-110 0,-3-2-328 16,3-1-841-16,-5-11-650 0</inkml:trace>
  <inkml:trace contextRef="#ctx0" brushRef="#br0" timeOffset="3751.95">25155 12862 1679 0,'0'0'1238'0,"0"0"-825"15,0 0-48-15,0 0 82 0,0 0-38 16,0 0-168-16,0 0-131 0,0 0-60 15,0 0-48-15,0 0-1 0,0 0 2 16,-60 156-3-16,60-90-27 0,0 4 27 0,0 6 0 16,0 3-11-16,0-1 0 0,7-5 10 15,0-7-41-15,3-11-13 0,-3-15 0 16,5-12 6-16,-4-14 6 0,1-6-7 16,1-8 13-16,5 0 37 0,1-12 40 15,11-8 37-15,-3-6-34 0,13-4-19 16,-11 0-23-16,6 3 1 0,-10 7 1 0,-8 8-1 15,-6 6 20-15,-8 6-9 16,0 0-11-16,0 4 8 0,0 6 30 0,-17 8 58 16,-10 0-15-16,-5 4-25 0,-2 1-22 15,-4-5 1-15,4-6-1 0,-5-4-11 16,12-6-25-16,-2-2-34 0,12 0-45 16,3-8-43-16,9 2-31 0,-2-2-41 0,7 2-72 15,0 4-156-15,17 0-102 0,0 2-479 16,9 0-389-16</inkml:trace>
  <inkml:trace contextRef="#ctx0" brushRef="#br0" timeOffset="4334.72">25752 12796 1672 0,'0'0'1466'0,"0"0"-1036"16,0 0-26-16,0 0 42 0,0 0-155 16,0 0-159-16,0 0-77 0,0 0-18 15,0 0 6-15,0 0 15 0,87 36-25 16,-44-34-14-16,-1 0-16 0,1-2 18 15,1-2 3-15,0-10 4 0,-10-4-4 16,-3 2-2-16,-7 0-7 0,-7 0 3 16,-2 4-15-16,-6 2 7 0,-6 1-10 15,2 6-3-15,-5 1-21 0,0 0-16 16,0 0-21-16,0 6 0 0,0 6-21 0,0 8 82 16,-8 8 24-16,-1 8-9 0,2 6-13 15,-3 7 2-15,3 1 8 0,-8 2-9 16,5 3 24-16,8 1-24 15,-3 0 28-15,0 1-1 0,5-1 1 0,0 0 2 16,0 1-2-16,0-5 12 0,10-2 42 0,-8-2-22 16,3-1-32-16,-5-1-1 0,3-1-18 15,-3-4-10-15,0-6 0 0,0-9 14 16,0-6-16-16,0-8 3 16,0-4 15-16,0-6 9 0,-3 0 18 0,-4-2 7 15,-10 0 69-15,-2 0-15 0,-11-2-103 16,-6-2-2-16,-10-2 0 0,5 0-1 15,4 0 0-15,4 2-3 0,13 2-24 16,-2 2-1-16,13 0-38 0,9 0-79 16,0 0-77-16,0 6-33 0,0 6-2 15,14-2-119-15,8 0-311 0,0 0-429 16,21-10-387-16</inkml:trace>
  <inkml:trace contextRef="#ctx0" brushRef="#br0" timeOffset="5687.47">28282 12678 1335 0,'0'0'1141'0,"0"0"-652"16,0 0-60-16,0 0-34 0,0 0-45 0,0 0-95 15,0 0-98-15,0 0-30 0,0 0-47 16,0 0-34-16,0 0-28 0,0 43 87 16,0-6-4-16,0 9-40 0,0 4-43 15,0 5-18-15,0-1-1 0,0-4-14 16,5-7-10-16,5-7 13 0,4-10 11 16,6-8 1-16,-3-8 28 0,9-6 17 15,8-4 16-15,3 0 6 0,14-8 18 0,-1-8 0 16,4 0-30-16,-11 0-43 15,-1-2-12-15,-6 1-12 0,-7 6-12 0,-7-1-104 16,-5-3-94-16,-3 5-69 0,1-2-116 16,-1-2-298-16,-4 2-670 0,2-13-599 0</inkml:trace>
  <inkml:trace contextRef="#ctx0" brushRef="#br0" timeOffset="5871.37">28818 12615 1413 0,'0'0'712'0,"0"0"-37"0,0 0-92 15,0 0-178-15,0 0-140 0,0 0 3 16,-53 105-5-16,31-57 8 0,7 10-63 16,-9 8-61-16,-8 9-17 0,3 7-35 15,-5 3-44-15,5 6-17 0,-5 1-34 16,8-2 0-16,-6-5-3 0,8-9-10 0,2-9-5 16,8-15-79-16,2-10-149 15,4-9-94-15,-1-7-232 0,1-10-639 0,3 0-911 0</inkml:trace>
  <inkml:trace contextRef="#ctx0" brushRef="#br0" timeOffset="8418.53">26966 12872 973 0,'0'0'1029'0,"0"0"-447"0,0 0-157 0,0 0-143 15,0 0-155-15,0 0-92 0,0 0-13 16,-68 131 45-16,44-76 6 0,4 3-26 15,1 8-34-15,2-1-13 0,-5-5 3 16,10-6-3-16,2-9 35 0,6-11 50 16,1-10 6-16,3-8 0 0,0-8-25 15,0-4-18-15,0-4-4 0,0 0 15 16,3 0 0-16,1 0 59 0,11 0 37 16,-3 0-35-16,-2 0-49 0,7 0-28 15,-5 0-15-15,-2 0-16 0,2 2-12 16,-7 0-11-16,7 0-2 0,-3 0-8 0,1 0 6 15,-3 2-16-15,-2 0-86 0,3 2-106 16,6-4-105-16,-4 0-176 0,2-2-480 0,0-10-421 16</inkml:trace>
  <inkml:trace contextRef="#ctx0" brushRef="#br0" timeOffset="8657.75">27349 12999 1292 0,'0'0'1359'15,"0"0"-759"-15,0 0-101 0,0 0-103 16,0 0-119-16,0 0-138 0,0 0-31 0,-27 117 30 16,15-71-18-16,-2 4-44 0,6 3-45 15,-1-1-31-15,1 0-18 0,1 1 0 16,5-9-10-16,-3-4-97 0,2-10-90 15,1-6-88-15,-3-8-171 0,5-4-156 0,0-5-559 16,-7-7-413-16</inkml:trace>
  <inkml:trace contextRef="#ctx0" brushRef="#br0" timeOffset="8858.21">27099 13084 2244 0,'0'0'991'0,"0"0"-552"15,0 0 45-15,0 0-65 0,0 0-151 16,0 0-124-16,0 0-56 0,0 0 16 16,0 0 18-16,0 0-28 0,0 0-51 15,102-65-43-15,-80 59-1 0,0 1-11 0,-5-2-1 16,0 4 1-16,0 0-103 0,-3 3-135 16,1 6-72-16,-1 6-173 0,-4-2-284 15,-3 13-829-15</inkml:trace>
  <inkml:trace contextRef="#ctx0" brushRef="#br0" timeOffset="9305.92">27654 13049 1072 0,'0'0'1391'0,"0"0"-847"0,0 0-151 16,0 0 63-16,0 0-120 0,0 0-172 0,0 0-52 15,0 0-25-15,0 0-38 0,-184 81-40 16,167-51-9-16,0 7-2 0,3 3-1 16,2 4 0-16,2 4-12 0,3 0 14 15,7 1-15-15,0-1-9 0,0-6 23 16,0-10-35-16,0-5 22 0,9-9-21 0,3-10 36 15,-4-4 1-15,-1-4 0 0,0 0 30 16,1 0 52-16,-4-9 37 0,4-1 65 16,-1-5-51-16,0-3-60 0,-2 0-10 15,-5-1-31-15,0 1-32 0,0 4 14 16,0 4 4-16,-12 2 5 0,5 4 4 16,-5 2-18-16,-3 2-10 0,3 0-31 15,-3 0 1-15,6 10-34 0,-6 2-25 0,8 4 22 16,2 1 18-16,5 1-12 0,0-1 12 15,0 1-19-15,5 0-150 0,9-3-80 16,3-5-179-16,8-10-126 0,-13 0-397 16,19-16-366-16</inkml:trace>
  <inkml:trace contextRef="#ctx0" brushRef="#br0" timeOffset="9523.98">27805 13220 919 0,'0'0'1483'0,"0"0"-896"0,0 0-80 0,0 0-11 16,0 0-168-16,0 0-179 0,0 0-146 0,0 0 13 15,0 0 8-15,0 0-24 0,0 0-21 16,-22 109 19-16,22-97-11 0,0-2-18 16,2-2-12-16,13-1 15 0,-3-6 28 15,10 1 0-15,-3 0 22 0,-2 3-22 16,0-4-131-16,0 3-98 0,-7 1-129 15,-1-2-112-15,-1 2-492 0,-1-2-381 0</inkml:trace>
  <inkml:trace contextRef="#ctx0" brushRef="#br0" timeOffset="9719.15">27839 13210 1144 0,'0'0'1270'0,"0"0"-667"16,0 0-121-16,0 0-22 0,0 0-156 15,0 0-180-15,0 0-43 0,0 0 27 0,0 0 3 16,-95 136-43-16,81-96-41 0,6 0-27 16,-9 4 0-16,8-4-18 0,-8-4 0 15,7-6-84-15,3-1-127 0,7-7-85 16,0-4-130-16,0-2-190 0,0-4-443 16,-10 2-466-16</inkml:trace>
  <inkml:trace contextRef="#ctx0" brushRef="#br0" timeOffset="10676.22">27301 12995 33 0,'0'0'300'0,"0"0"-4"16,0 0-51-16,0 0-33 0,0 0-37 16,0 0-21-16,0 0-15 0,0 0-8 15,0 0-8-15,0 0-13 0,0 0-48 16,-30-26-7-16,30 22 13 0,-7 0 39 15,7 0 52-15,-7 0-23 0,4-1-7 16,-4 2-39-16,5 1-71 0,-3-3 4 16,2 4 48-16,1-1-10 0,2-2 26 15,-7 1-43-15,2 2-42 0,0-6 15 16,-2 4-17-16,-3-4-65 0,10 4 62 0,-7-4-10 16,4 4 13-16,-1 1 0 15,4-3 52-15,0 5 89 0,0 0-26 0,0 0-10 16,0 0-26-16,0 0-25 0,0 0-16 15,0 0 10-15,0 0-29 0,0 0-17 16,0 0 17-16,0 0 28 0,0 0-2 16,0 0 5-16,14 0 29 0,3 0 78 0,0-1 19 15,5-1-21-15,0-3-18 0,-5 3-20 16,4 2-15-16,1-1-16 0,-12 1-34 16,7 0-40-16,-12 0-12 0,2 0 0 15,-2 0-1-15,-3 0-1 0,6 0-10 16,-8 0 9-16,7 0 0 0,-5 1-13 15,-2-1-2-15,0 0-74 0,0 2-90 16,0 3-38-16,0-3-75 0,0 1-95 0,0 4-135 16,0-6-503-16,0 9-522 0,-17-41 1033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31T20:47:27.8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7727 5857 1078 0,'0'0'407'0,"0"0"-153"0,0 0 67 16,0 0 136-16,0 0-209 0,0 0-52 0,0 0 57 15,0 0-59-15,0 0-47 0,-27-42-21 16,22 40-3-16,5 2 15 0,-2 0-24 16,2 0-14-16,0 0-34 0,0 8-26 15,0 6-24-15,0 6 27 0,0 9 50 16,0 9-43-16,0 4-7 0,0 4-18 15,0 0-25-15,0-3 12 0,0-7-10 16,10-8-1-16,-3-6 12 0,10-4 3 16,5-6-15-16,7-4-2 0,10-1-13 15,9-5 14-15,5-2 44 0,15 0 12 16,-7 0-4-16,9-7-6 0,0 2-34 0,-9-2-10 16,0 6 4-16,-11 1-6 0,-3 0-15 15,-14 0 12-15,4 8-25 0,-6 2-67 16,-9 0-137-16,-5 2-63 0,-2-1-121 15,-8 4-285-15,3-7-612 0,-10-2-298 0</inkml:trace>
  <inkml:trace contextRef="#ctx0" brushRef="#br0" timeOffset="231.58">8294 5877 942 0,'0'0'1245'0,"0"0"-864"16,0 0 92-16,0 0-4 0,0 0-37 15,0 0-177-15,0 0-62 0,0 0-42 16,0 0-18-16,0 0-4 0,-12 25 27 16,22 17-33-16,-3 12-41 0,3 11-33 0,-3 9-31 15,-7 11 12-15,0 7-27 0,0 1 13 16,0-1-16-16,0-5-1 0,-7-9-1 16,7-12-1-16,0-16-43 0,0-7-91 15,7-13-80-15,7-5-45 0,8-10-50 16,-5-7-206-16,0-1-449 0,-7-7-621 0</inkml:trace>
  <inkml:trace contextRef="#ctx0" brushRef="#br0" timeOffset="549.32">9220 5791 209 0,'0'0'2168'15,"0"0"-1553"-15,0 0-139 0,0 0-3 16,-39 114-32-16,25-59-156 0,-11 9-83 16,1 13-42-16,-5 9 13 0,2 7-54 0,-6 6-25 15,1 1-39-15,3 1-25 16,5-7-11-16,4-9-19 0,3-11-1 0,8-17-21 15,1-11-5-15,8-16-82 0,0-8-77 16,3-8-37-16,11-6-87 0,-6-8-143 16,6-4-265-16,-7-6-614 0,10-20-799 0</inkml:trace>
  <inkml:trace contextRef="#ctx0" brushRef="#br0" timeOffset="972.73">9455 6107 2111 0,'0'0'727'15,"0"0"-279"-15,0 0-105 0,0 0-100 16,0 0-64-16,0 0-112 0,0 0-55 0,0 0 35 16,0 0 37-16,0 0 16 0,0 0-23 15,129 24 4-15,-103-8 36 0,1 2 15 16,-8 4-40-16,6 4-21 0,-13 3-13 15,-5 5-15-15,-5 0-19 0,-2 2 1 16,0 0-13-16,-4 1-1 0,-6-9-11 0,-7-2 0 16,10-7-24-16,-1-8-68 0,1-2-12 15,-3-8 42-15,3-1 16 0,-5 0 19 16,2 0-10-16,3-6 18 0,-3 1 17 16,5 0-22-16,1 3 11 0,4 0 11 15,0 2-22-15,0 0-17 0,0 0 41 16,0 0 25-16,0 9 46 0,4 4 126 15,9 12-23-15,-4 5 27 0,1 6-3 16,-3 4-53-16,-7 0-57 0,0 3-27 16,0-3-19-16,-14 2-24 0,2-3-17 15,-5-6-2-15,-8 0 0 0,6-11-87 0,-3-2-33 16,0-4-45-16,-2-6-56 0,2-2-90 16,8-2-79-16,-11-2-183 0,16-4-569 15,-8 2-778-15</inkml:trace>
  <inkml:trace contextRef="#ctx0" brushRef="#br0" timeOffset="2083.09">10800 6346 1391 0,'0'0'818'16,"0"0"-285"-16,0 0-67 0,0 0-34 15,0 0-98-15,0 0-102 0,0 0-61 16,0 0-32-16,0 0 3 0,0 0 9 0,105-22 2 15,-67 18 6-15,6 2-28 0,-3 0-55 16,-4 0 6-16,-3-2-21 0,2 2-34 16,-7 0-14-16,-2-2 10 0,-1-2-23 15,-1-2-18-15,1-4 18 0,-6-2-13 16,4 2-111-16,-7-5-107 0,-5 6-97 16,-2 1-116-16,-3 1-246 0,0 1-629 15,-7 6-750-15</inkml:trace>
  <inkml:trace contextRef="#ctx0" brushRef="#br0" timeOffset="4055.19">12425 5817 124 0,'0'0'339'0,"0"0"23"0,0 0 48 15,0 0 7-15,0 0 12 0,0 0-141 16,0 0 3-16,0 0-2 0,0 0-20 16,0 0-33-16,0 0-27 0,0 0-7 15,-32-32-13-15,32 32-8 0,0 0-19 0,0 0-54 16,0 0-31-16,0 4-9 15,0 0 3-15,0 10-10 0,7 6 29 0,8 12 14 16,-5 13-22-16,6 11-48 0,-8 15-4 16,-3 7-15-16,2 8 34 0,-2 3-39 15,-5-7-10-15,2-9 0 0,-2-17 12 16,7-14 15-16,-7-16-25 0,10-9-2 16,-3-9-11-16,-7-6 11 0,10-2 15 15,-3 0 6-15,5-9 1 0,13-2 42 16,4-8 60-16,2 1-9 0,-4 2-42 15,-3 2-67-15,-4 6-6 0,-3 2-18 16,-5 4-6-16,0 2-13 0,0 0-8 0,2 0 21 16,3 6-92-16,0-2-115 0,3 2-124 15,4-4-157-15,-9 0-515 0,6-4-570 0</inkml:trace>
  <inkml:trace contextRef="#ctx0" brushRef="#br0" timeOffset="4504.66">13249 6215 336 0,'0'0'1739'0,"0"0"-1205"0,0 0-52 15,0 0-20-15,0 0-114 0,0 0-159 16,0 0-43-16,0 0-18 0,0 0-10 0,0 0-10 15,-129-12-47-15,119 21-24 0,6 1-34 16,-1 1-3-16,5 6 16 0,0 1-4 16,2-2-12-16,13-2-15 0,2-2-7 15,0-4 19-15,5-2-12 0,-8-6 15 0,8 0 27 16,-5-6 10-16,-3-6 18 0,1-6 4 16,-5 0-4-16,-6-4-18 0,-4-1-13 15,0 1-12-15,0 4-8 0,-4 5 23 16,-6 0-12-16,-5 3 1 0,6 4-4 15,-8 2-9-15,-10 2-3 0,5 2-22 16,-7 0-2-16,2 4-10 0,1 8-11 16,-6 4 23-16,13 2 22 0,0 7 46 15,2-2-3-15,9 4-22 0,6 1-6 16,2 0-15-16,0 2-1 0,2-2-23 0,15-2 9 16,8 1-4-16,-6-5 17 0,5 0-31 15,5-6-1-15,3-2-110 0,-6-4-94 16,1 0-44-16,7-3-148 0,-5-4-288 15,-5-3-712-15</inkml:trace>
  <inkml:trace contextRef="#ctx0" brushRef="#br0" timeOffset="4709.88">13612 6207 2235 0,'0'0'623'0,"0"0"-158"0,0 0 3 15,0 0-128-15,0 0-143 0,0 0-101 16,-186 33-22-16,164-5 19 0,-2 8 18 16,9 4 14-16,5 2-57 0,10 1-28 0,0-3-16 15,8-6-24-15,9-6-40 0,12-8 25 16,5-3-6-16,2-12-4 0,10 0-6 16,2-5-110-16,3-5-35 0,-2-3-150 15,-13 1-300-15,3-1-912 0</inkml:trace>
  <inkml:trace contextRef="#ctx0" brushRef="#br0" timeOffset="5676.12">7804 8030 1696 0,'0'0'753'0,"0"0"-344"0,0 0-158 0,0 0-79 15,0 0-22-15,0 0-26 0,-9 127 34 16,9-71-32-16,-15 11-29 0,8-1-37 16,0-4 0-16,4-3 15 0,3-11-19 15,0-12 29-15,0-10-20 0,7-8-39 16,10-5-26-16,0-10 0 0,3 2 12 15,4-5 28-15,10 0 1 0,-7 0-4 0,7-5-23 16,-8-3-13-16,1-4 0 16,2 2-1-16,-5 0-73 0,3 0-126 0,-8 2-70 15,3 0-138-15,-5-2-212 0,-5 4-532 16,-2-8-301-16</inkml:trace>
  <inkml:trace contextRef="#ctx0" brushRef="#br0" timeOffset="5848.59">8013 8197 840 0,'0'0'681'0,"0"0"-116"16,0 0-15-16,0 0-170 0,0 0-179 16,0 0-124-16,0 0 155 0,0 0 141 15,29 145-116-15,-15-81-92 0,-1 9-41 16,-4-1-40-16,-1 0-66 0,1-3-4 16,3-7-14-16,-2-7-28 0,0-13-40 15,-3-8-121-15,5-8-159 0,3-8-164 16,-6-8-209-16,-1-13-861 0</inkml:trace>
  <inkml:trace contextRef="#ctx0" brushRef="#br0" timeOffset="6113.06">9021 7879 2617 0,'0'0'661'16,"0"0"-271"-16,0 0 20 0,-80 149-30 16,32-74-112-16,-3 11-71 0,-10 13-45 15,-4 7-24-15,4 5-45 0,-4 4-26 16,9-3-44-16,8-5-12 0,9-13-1 16,15-19-22-16,7-17-14 0,14-17-80 0,3-13-128 15,0-10-51-15,3-6-36 0,6-6-230 16,1-4-392-16,4-7-541 0</inkml:trace>
  <inkml:trace contextRef="#ctx0" brushRef="#br0" timeOffset="6443.59">9334 8191 2402 0,'0'0'1120'0,"0"0"-713"15,0 0-6-15,0 0-160 0,0 0-111 16,0 0-69-16,0 0-27 0,-162 122-4 16,149-83-2-16,-1 1-17 0,14-1-11 15,0-3-27-15,7-2-4 0,17-2-3 16,-2-4-6-16,7-4 10 0,-2-1 30 15,0-3 67-15,2 0 13 0,-3 2-19 0,6 6-15 16,-15 3-18-16,0 2 8 16,-15 7 1-16,-2 3-15 0,0-3-22 0,-9-4-4 15,-6-6-112-15,-7-10-132 0,0-10-73 16,1-10-196-16,-4 0-785 0,-16-32-1096 0</inkml:trace>
  <inkml:trace contextRef="#ctx0" brushRef="#br0" timeOffset="6616.07">9419 8255 2463 0,'0'0'698'15,"0"0"-237"-15,0 0 68 0,0 0-116 16,0 0-112-16,0 0-102 0,0 0-83 16,182-52-61-16,-146 46-22 0,0 0-33 15,8 0 0-15,-3 0 0 0,3-2-125 16,2 2-178-16,-3 0-110 0,-1 2-226 15,-8 0-718-15,0 0-1073 0</inkml:trace>
  <inkml:trace contextRef="#ctx0" brushRef="#br0" timeOffset="6910.76">11036 8340 2955 0,'0'0'1022'0,"0"0"-812"0,0 0-23 16,0 0 11-16,0 0-50 0,0 0-37 0,0 0 20 15,0 0 10-15,0 0-77 0,191 0-37 16,-150 0-27-16,-4 0-2 0,4 0-53 16,2-2-210-16,-6-2-176 0,-3-2-623 0,0-4-1226 15</inkml:trace>
  <inkml:trace contextRef="#ctx0" brushRef="#br0" timeOffset="7787.18">12504 7843 1193 0,'0'0'1273'0,"0"0"-719"0,0 0-158 16,0 0-67-16,0 0-30 0,0 0-102 15,0 0-82-15,0 0-25 0,0 0-3 16,0 0-7-16,0 0-42 0,10 28-36 0,-3 5 85 15,1 13 55-15,-1 12-29 0,-5 10-73 16,-2 11-16-16,8 3-24 0,-8 1-9 16,0-1 9-16,7-7 3 0,-7-13 10 15,10-10-11-15,-10-13 12 0,5-13 16 16,-5-12 1-16,2-6 14 0,3-6 16 16,0-2 12-16,-1 0-3 0,4-4-21 0,14-4-16 15,-1-9 64-15,6 2 61 0,7-3-83 16,0 1-54-16,-3 1-21 0,-4 4-11 15,0 6-13-15,-1 2-3 0,1 4 9 16,-3 0-13-16,-4 0-117 0,4 2-128 16,-2 8-112-16,0 0-207 0,-13-4-663 15,-1-4-1168-15</inkml:trace>
  <inkml:trace contextRef="#ctx0" brushRef="#br0" timeOffset="8275.86">13397 8253 1721 0,'0'0'762'0,"0"0"-484"16,0 0-31-16,0 0-39 0,0 0-99 0,0 0-58 15,0 0 15-15,0 0-31 0,0 0 16 16,0 0 9-16,160 47-3 0,-148-57 29 16,-3-5 58-16,1 2 58 0,-10-6-15 15,0 3-38-15,0 2-47 0,0-2-18 16,0 6-1-16,-15 2-18 0,6 4-7 0,-3-2 3 15,-5 2 10-15,-8 2-10 0,1 0-12 16,-5 2 0-16,-2 0-3 0,2 0-22 16,-3 6 6-16,3 4 10 0,2 4-22 15,1 2 19-15,1 9 14 0,1 3 7 16,12 4-3-16,0 8-16 0,7 4-20 16,-2 1-4-16,7-5-15 0,7-2-10 15,5-4-21-15,5-6 7 0,0-6 3 16,10-4-4-16,-3-1 1 0,3-5-37 15,7-2-97-15,0-2-62 0,2-5-75 16,5-3-135-16,-14 0-621 0,16-3-1019 0</inkml:trace>
  <inkml:trace contextRef="#ctx0" brushRef="#br0" timeOffset="8794.85">14216 8189 85 0,'0'0'1922'0,"0"0"-1210"0,0 0-167 15,0 0-78-15,0 0-121 0,0 0-81 16,0 0-51-16,0 0-36 0,0 0-64 16,0 0-75-16,-124 12-39 0,107 12 0 15,8 4 9-15,-1 9 55 0,0-4 16 16,10 2 8-16,0-5-54 0,15 1-34 0,7-8-37 15,4-1 10-15,8-5 9 0,0-3 14 16,5-4 2-16,0-6-1 0,-1-2-36 16,-1 0-99-16,2-2-59 0,-6 0-84 15,-3-2-209-15,-4 0-466 0,-6-6-745 0</inkml:trace>
  <inkml:trace contextRef="#ctx0" brushRef="#br0" timeOffset="10881.22">23924 7453 1349 0,'0'0'985'0,"0"0"-542"0,0 0-68 15,0 0 1-15,0 0-92 0,0 0-64 0,0 0-44 16,0 0 11-16,0 0-14 0,0 0-16 16,0 0-19-16,-56-36-12 0,56 36-34 15,0 0-19-15,0 0-15 0,0 0-36 16,0 0-22-16,0 10-34 0,10 10 34 15,4 10 16-15,8 12 48 0,2 8-46 16,8 7-17-16,-5-1-2 0,-1-2-13 16,1-7-11-16,-3-9-2 0,-4-10 3 15,-8-8 2-15,2-5-2 0,-6-12-10 0,1-1-27 16,-2-2 45-16,10 0 16 16,-7-5 49-16,2-12 12 0,3-1 0 0,-5 0-28 15,-3-2 4-15,0 4-16 0,-7 7-21 16,0 6-23-16,0 3-20 0,0 0-6 15,0 2-12-15,5 12-15 0,5 6 76 0,-3 4 15 16,10 7 4-16,-3-1-17 0,-2-7 22 16,-2-5 10-16,7-8-16 0,-2-5 19 15,-1-5 36-15,13-23 45 0,-5-9 113 16,12-14-65-16,-8-4-81 0,-4-1-34 16,-5 5-21-16,-2 6-30 0,-3 8-1 15,-3 6-17-15,1 6-9 0,-3 8-21 16,6 6-85-16,-6-1-119 0,7 7-15 15,-2 0-33-15,3 0-158 0,-3 0-237 16,-5 5-422-16,3 0-542 0</inkml:trace>
  <inkml:trace contextRef="#ctx0" brushRef="#br0" timeOffset="11374.32">25165 7059 1623 0,'0'0'2020'0,"0"0"-1426"0,0 0-200 16,0 0-41-16,0 0-94 0,0 0-86 15,0 0-100-15,0 0-73 0,-196-20-6 16,167 46-33-16,-1 8 2 0,11 8 7 16,2 2 12-16,7 7-16 0,10-1 1 15,0-4 8-15,20 0-8 0,4-7 2 16,8-1 7-16,1-10 12 0,16 0 12 15,-5-3 61-15,-1-2-22 0,3 5 4 0,-5 9 30 16,1 3-46-16,-6 11 7 0,-9 5-1 16,-10 2 7-16,0 0-22 0,-15-1-3 15,-2-9-13-15,0-8-2 0,-12-9 1 16,-5-11 0-16,-7-10 15 0,-10-9-16 16,-3-1-82-16,-11-20-79 0,2-14 12 0,10-10-25 15,2-12 6-15,12-13 26 16,17 1 28-16,5 0 53 0,0 1 42 0,12 5 19 15,10 5 0-15,0 7 19 0,0 2-17 16,-3 4 41-16,5 1 68 0,-7 1 0 16,-5 4-22-16,3 2-1 0,-6 4 22 15,-9 5-33-15,0 7-16 0,0 4-13 16,-4 6-11-16,-11 0-37 0,-7 2 0 16,0 1-67-16,-9 2-61 0,2-1-43 0,-5 4-29 15,2-3-40-15,6 5-37 0,2 0-93 16,11 5-95-16,4 7-176 0,9-1-516 15,0 12-173-15</inkml:trace>
  <inkml:trace contextRef="#ctx0" brushRef="#br0" timeOffset="11986.68">27317 6913 1429 0,'0'0'996'0,"0"0"-480"15,0 0-62-15,0 0-49 0,0 0-78 0,-82-110-93 16,65 97-67-16,10 8-16 15,-3 0-16-15,-7 5-15 0,3 5-41 0,-3 15-79 16,-5 10-1-16,0 15 1 0,0 13 22 16,15 8 11-16,-3 9-8 0,5 7-22 15,5 3 21-15,8-1-12 0,6 1-11 16,1-7-1-16,2-4-27 0,5-5 3 16,-10-9-32-16,-8-10-109 0,6-11-81 15,-7-9-1-15,-3-6-58 0,0-10-178 16,-13-8-152-16,4-2-471 0,-20-8-722 0</inkml:trace>
  <inkml:trace contextRef="#ctx0" brushRef="#br0" timeOffset="12146.25">26874 7515 1304 0,'0'0'1614'0,"0"0"-1052"16,0 0-211-16,0 0-33 0,0 0-63 0,0 0 5 15,0 0-30-15,0 0-74 0,0 0-46 16,196-42-55-16,-159 36-45 0,4 0-10 15,-10-2-12-15,8 0-28 0,-10 0-174 16,3 4-151-16,-1-4-148 0,-16 1-612 16,-1 4-903-16</inkml:trace>
  <inkml:trace contextRef="#ctx0" brushRef="#br0" timeOffset="12348.96">27356 7616 1327 0,'0'0'1796'0,"0"0"-1299"0,0 0-251 15,0 0 18-15,0 0-40 0,0 0-119 16,0 0-105-16,0 0 0 0,0 0 0 16,0 0 59-16,0 0 15 0,10 56 12 15,9-74 28-15,10-4 2 0,-4-3-48 16,6 2-65-16,-9-2-3 0,0 7-22 16,-3 6-33-16,5 2-163 0,-4 2-162 0,-3 6-210 15,-3 0-544-15,-2 2-754 0</inkml:trace>
  <inkml:trace contextRef="#ctx0" brushRef="#br0" timeOffset="12617.31">27892 7670 1441 0,'0'0'448'0,"0"0"-29"0,0 0-3 15,0 0-95-15,0 0-78 0,0 0-32 16,0 0-18-16,0 0-23 0,0 0-85 15,0 0-38-15,68-104-20 0,-68 79-26 16,0 3 0-16,-3 6 15 0,-4 4 25 16,-5 4 3-16,-3 4-16 0,6 4-12 0,-8 0 6 15,-3 4 52-15,8 12-74 0,-7 4-28 16,7 8 28-16,0-1 38 0,9 3-35 16,3-2-3-16,0-4-47 0,20 0 16 15,1-2-3-15,11-6-149 0,7-1-261 16,-10-8-359-16,22-7-517 0</inkml:trace>
  <inkml:trace contextRef="#ctx0" brushRef="#br0" timeOffset="12934.86">28425 7503 2370 0,'0'0'805'0,"0"0"-316"16,0 0-171-16,0 0-120 0,0 0-126 15,0 0-47-15,0 0 28 0,0 0 24 16,0 0-33-16,0 0-10 0,0 0 6 16,73 8-3-16,-66-20-37 0,0-2-58 0,-7 2-60 15,0-3 13-15,0 4 102 0,-9 2 3 16,-8 6 3-16,-5 1 9 0,-7 2 7 16,-3 0 6-16,-6 2 124 0,-1 10-26 0,0 6 19 15,3 4 42-15,14 0-28 0,5 0-25 16,5 1-13-16,12-1-23 0,0-4-59 15,7 0-36-15,15 0-2 0,9-2-19 16,8-2 20-16,10-2 1 0,2-4-58 16,-5-2-88-16,7-4-92 0,-5-2-127 15,-4 0-260-15,-15-4-799 0,8-14-1126 0</inkml:trace>
  <inkml:trace contextRef="#ctx0" brushRef="#br0" timeOffset="13568.11">28929 6843 755 0,'0'0'730'0,"0"0"-145"0,0 0-242 0,0 0-155 16,0 0-40-16,0 0 29 0,0 0 50 15,0 0 22-15,34 115-49 0,-31-61-36 16,11 11-19-16,-14 11 10 0,10 10-27 15,-10 9-10-15,0 6-19 0,0-3-40 16,0-7-31-16,0-17 12 0,0-17 62 0,0-21-7 16,0-16-21-16,0-12 3 0,0-8 39 15,0-2 37-15,0-19 2 0,0-10-97 16,12-18-58-16,3-7-12 0,9 2-13 16,-7 5 13-16,5 15-6 0,-8 12 0 15,-2 6-7-15,-2 8-36 0,-3 4 16 16,-2 2-16-16,-2 2 24 0,-1 0 37 15,-2 10 20-15,0 6 115 0,-2 8 23 16,-8 4-73-16,0 2-46 0,-7-2-39 16,8-1-24-16,-4-7-15 0,9-2-92 15,-1-4-122-15,5-4-78 0,0-6-174 0,0 2-299 16,7-4-537-16,10-2-570 0</inkml:trace>
  <inkml:trace contextRef="#ctx0" brushRef="#br0" timeOffset="13846.64">29615 7523 1425 0,'0'0'1840'0,"0"0"-1295"0,0 0-224 0,0 0-152 16,0 0-107-16,0 0-62 0,0 0-59 16,0 0 59-16,0 0 14 0,0 0 26 15,0 0 13-15,71-18 0 0,-64 4-10 16,0 0-6-16,-7 0 13 0,0-4-16 0,0 0-7 15,-7 1 1-15,-10 5 12 0,-5 4 25 16,0 5 76-16,-2 3-7 0,-5 1-67 16,-12 11-6-16,14 6-15 0,-9 9-22 15,12 1-8-15,2 0 5 0,7 2-6 16,10 0-15-16,5-2-39 0,0 0-16 16,22-3 0-16,10-3-122 0,16-4-75 0,-4-2-53 15,16-6-189-15,-21-6-654 16,27-4-471-16</inkml:trace>
  <inkml:trace contextRef="#ctx0" brushRef="#br0" timeOffset="14171.93">30040 7531 320 0,'0'0'2238'0,"0"0"-1625"0,0 0-117 15,0 0-124-15,0 0-137 0,0 109-127 16,17-97-33-16,9-2 17 0,1-2 4 0,7-6-25 15,-3-2-28-15,8-2 6 0,-10-8-12 16,3-6-3-16,-10-2-10 0,-5-1-12 16,-5-2-10-16,-10-4-2 0,-2 3-44 15,0 2-21-15,0 4 65 0,-14 2 0 16,-6 0 2-16,-14 2 13 0,-5 4-13 0,-7 1 14 16,0 7 54-16,0 7 111 0,7 11-11 15,1 10-84-15,-1 4-7 0,17 4 18 16,-2 2-9-16,17-1-60 0,7-1-28 15,0-1-30-15,14-4-1 0,10-2-2 16,13-8-61-16,1-2-131 0,4-3-35 16,-1-8-77-16,3 0-228 0,-18-6-711 15,-2 0-1081-15</inkml:trace>
  <inkml:trace contextRef="#ctx0" brushRef="#br0" timeOffset="14969.01">24908 8956 1003 0,'0'0'1603'0,"0"0"-993"15,0 0-117-15,0 0-112 0,0 0-114 16,0 0-75-16,0 0-59 0,0 0-25 16,0 0-38-16,0 0-45 0,0 0-25 15,-7 3-65-15,9 14 13 0,5 5 52 0,1 4 37 16,9 6-28-16,-8-1-9 15,1-3-3-15,0-6-9 0,4-4-13 0,-4-6-21 16,2-6 3-16,0-4 9 0,3-2 22 16,-1 0 12-16,1-12 22 0,7-4 39 15,-8-6-9-15,3-3-27 0,-7 3-1 16,4 2-11-16,-14 6 2 0,10 6-13 16,-10 6-1-16,0 2 14 0,3 0-15 0,-3 0-9 15,0 0-61-15,2 8-4 0,3 2 74 16,5 0 58-16,-1 2 68 0,-1-2-49 15,4-4 2-15,0-6 31 0,7 0 54 16,5 0-18-16,10-13 0 0,3-8-31 16,-3-3-37-16,0-4-57 0,-3 0-20 15,1 1-1-15,-6 3-3 0,1 2-69 16,-3 6-152-16,3 2-68 0,-3 4-71 16,3 4-230-16,-8 4-486 0,-2 2-379 15</inkml:trace>
  <inkml:trace contextRef="#ctx0" brushRef="#br0" timeOffset="15133.27">25878 8883 2421 0,'0'0'1059'0,"0"0"-449"0,0 0 10 16,0 0-79-16,0 0-167 0,0 0-169 16,0 0-75-16,0 0-39 0,0 0-70 15,0 0-21-15,-39 103 0 0,39-73-27 16,0-6-6-16,0-2-22 0,0-4-114 15,7-4-106-15,-2-6-87 0,7-5-270 16,-7-3-583-16,5-23-494 0</inkml:trace>
  <inkml:trace contextRef="#ctx0" brushRef="#br0" timeOffset="15277.54">25933 8547 2466 0,'0'0'1148'0,"0"0"-610"0,0 0 7 16,0 0-100-16,0 0-196 0,0 0-249 0,0 0-24 15,0 0-95-15,0 0-30 0,0 0 14 16,0 0-230-16,56 36-359 0,-39-29-688 16,0-6-1014-16</inkml:trace>
  <inkml:trace contextRef="#ctx0" brushRef="#br0" timeOffset="15434.47">26215 8549 1186 0,'0'0'1836'0,"0"0"-1224"15,0 0-74-15,-34 119-110 0,29-65-41 16,-2 4-113-16,-1 9-125 0,8-1-82 0,-2 2-32 16,2-3-35-16,0-3-40 0,2-2-63 15,13-5-168-15,2-9-174 0,-12-9-509 16,2-16-592-16,-7-11-607 0</inkml:trace>
  <inkml:trace contextRef="#ctx0" brushRef="#br0" timeOffset="15580.22">26076 8949 1987 0,'0'0'1394'0,"0"0"-822"16,0 0-60-16,0 0-90 0,0 0-108 16,0 0-186-16,0 0-128 0,0 0-20 15,0 0 20-15,0 0 21 0,119 9-21 16,-78-8-17-16,5-1-153 0,-2 0-130 16,-3-6-153-16,-4-8-560 0,-13 3-506 15</inkml:trace>
  <inkml:trace contextRef="#ctx0" brushRef="#br0" timeOffset="15841.19">26484 8557 3 0,'0'0'2154'0,"0"0"-1360"0,0 0-228 0,0 0-109 15,0 0-110-15,0 0-84 0,0 0-102 16,0 0-14-16,-25 149 24 0,25-78-9 0,-2 3-83 16,2-2-36-16,0 1 5 15,7-13-48-15,10-8 0 0,0-10-27 0,0-15-16 16,-5-9-36-16,3-14-9 0,2-4 45 15,0-10 43-15,2-12 92 0,5-5-10 16,-2-1-52-16,-5 6-30 0,-2 4-3 16,-8 6-18-16,3 6-31 0,-3 6-12 15,3 0-9-15,-1 8 64 0,8 8 9 16,0 4 42-16,7 4-42 0,-2 2-125 16,0-1-129-16,5-5-154 0,-8-10-333 15,5-8-1034-15</inkml:trace>
  <inkml:trace contextRef="#ctx0" brushRef="#br0" timeOffset="16299.96">27652 8897 2229 0,'0'0'1029'0,"0"0"-626"16,0 0-88-16,0 0-30 0,0 0-68 0,0 0-124 16,0 0-28-16,0 0-7 15,17 115-12-15,-7-79 4 0,9 0-20 0,-2 0-28 16,-2-3-2-16,4-9 0 0,-7-6 0 16,3-10 43-16,-1-6 9 0,1-2 0 15,-1 0 16-15,6-12 57 0,1-6 39 16,6-10-42-16,-7-1-55 0,4-5-37 15,-2 0-30-15,2 0-11 0,-5 6-7 0,-2 1-16 16,0 7-102-16,5 7-160 0,-12 3-97 16,7 3-171-16,-8 7-424 0,-1 0-358 15,-1 4-413-15</inkml:trace>
  <inkml:trace contextRef="#ctx0" brushRef="#br0" timeOffset="16450.55">28268 8928 3189 0,'0'0'1142'0,"0"0"-682"0,0 0-38 16,0 0-73-16,0 0-182 0,0 0-110 15,0 0-42-15,-42 126-15 0,38-98-1 16,4-2-35-16,0-6-122 0,0-1-179 16,4-9-118-16,-1 0-308 0,-3-12-893 0</inkml:trace>
  <inkml:trace contextRef="#ctx0" brushRef="#br0" timeOffset="16585.84">28268 8680 2274 0,'0'0'1251'0,"0"0"-916"16,0 0-77-16,0 0-193 0,0 0-65 0,0 0-100 16,0 0-145-16,0 0-335 15,-17 107-669-15,26-79-760 0</inkml:trace>
  <inkml:trace contextRef="#ctx0" brushRef="#br0" timeOffset="17165.41">28580 8956 346 0,'0'0'1811'0,"0"0"-1271"0,0 0-177 0,0 0 20 0,0 0-135 15,0 0-88-15,0 0-56 0,0 0-48 16,0 0 2-16,0 0-17 0,0 0-1 15,124 20-3-15,-117-28 10 0,3-4-6 16,-8 2-7-16,3-5-12 0,-5 5-4 16,0 2 19-16,0 4 19 0,0 0-15 15,0 2 94-15,0 2 90 0,-7 0-54 16,2 0-12-16,0 0-37 0,-2 0-25 16,0 0-45-16,4 0-19 0,-4 0-30 15,0 0-2-15,-1 0 14 0,-1 2 7 0,2 2-10 16,-6-2 18-16,4 2-6 0,-1 2-14 15,-5 2-10-15,1 2 0 0,-1 4 0 16,-6 4-12-16,-4 5-3 0,3-1 12 16,-2 4 0-16,10 0 1 0,-1-4-10 15,8 3-3-15,-3-3-6 0,10-2 2 0,0-2-5 16,0-2-6-16,0-4 2 0,10-4-5 16,-3-4 6-16,5-4-1 0,3 0 28 15,4-2 35-15,5-16 47 0,3-9 12 16,7-6-28-16,-5-14-26 0,3-7-29 15,-3-11-11-15,2-1 0 0,-4-8 0 16,0-3-2-16,-10-1 2 0,-5 4 2 16,-5 5 10-16,0 9-12 0,-4 10 0 15,1 9-48-15,-4 11 12 0,0 10 36 16,0 10 37-16,0 2-10 0,0 6 6 0,0 2 13 16,0 0-10-16,0 2-6 0,0 12 27 15,-4 8-57-15,-4 12-9 0,6 15-24 16,2 9 1-16,0 10 31 0,0 6 0 15,0 3-11-15,0 2-6 0,0-5-25 16,7-4-105-16,0-7-107 0,-2-11-93 0,7-8-222 16,-2-17-582-16,-5-6-642 0</inkml:trace>
  <inkml:trace contextRef="#ctx0" brushRef="#br0" timeOffset="17446.7">29218 8981 1603 0,'0'0'1048'16,"0"0"-617"-16,0 0-39 0,0 0-88 16,0 0-69-16,0 0-102 0,0 0-40 15,0 0 1-15,0 0-7 0,0 0-10 0,0 0-25 16,102-5-18-16,-100-12-9 0,-2-1-6 16,0-2-16-16,0 2 12 0,-12 0-13 15,0 4 17-15,-10 0 27 0,0 4-19 16,0 8-11-16,-9 2 54 0,7 6 108 0,-5 14-98 15,9 10-79-15,-2 7-1 16,3 3 24-16,4 4 13 0,13-2-18 0,2 2-19 16,0-2-18-16,2-3-4 0,13-3 4 15,4-4-9-15,3-3-19 0,5-6-107 16,0 0-127-16,-3-5-111 0,2-4-298 16,-4-6-706-16,10-2-730 0</inkml:trace>
  <inkml:trace contextRef="#ctx0" brushRef="#br0" timeOffset="18030.59">29783 8913 2406 0,'0'0'794'0,"0"0"-235"16,0 0-122-16,0 0-74 0,0 0-96 15,0 0-110-15,0 0-69 0,0 0-51 16,-182 73-10-16,162-35 1 0,6 2-7 0,9 3-18 16,5-2-3-16,0 2-11 0,5-5 8 15,12-6 3-15,14-6 1 0,-6-12 26 16,1-8 13-16,8-6 6 0,-5-16 27 16,8-16 48-16,-6-12-27 0,-4-6-51 15,-3-5-25-15,-14 5-6 0,-8 4-12 16,-2 3-3-16,-7 10-61 0,-15 4-48 15,-2 9-73-15,-8 6-114 0,-4 4-181 16,-3 10-522-16,8 0-401 0,-10 12-549 0</inkml:trace>
  <inkml:trace contextRef="#ctx0" brushRef="#br0" timeOffset="19527.16">7666 10221 855 0,'0'0'821'0,"0"0"-221"16,0 0-148-16,0 0-89 0,0 0-82 15,0 0-71-15,0 0-52 0,0 0-10 16,0 0-29-16,0 0-27 0,-60-57-17 16,60 57 3-16,0 0 0 0,0 9-78 15,0 7 2-15,0 7 13 0,0 14 75 16,7 9-13-16,-7 5-15 0,5 1-31 16,7-4-30-16,0-3-1 0,3-9-12 15,1-8-13-15,4-10 7 0,4-6 2 16,5-8 16-16,12-4 12 0,3 0 22 0,2-10-3 15,3-2-3-15,-3 0-28 0,-3 0-19 16,-2 0-113-16,-11 2-104 0,6 0-112 16,-12-2-120-16,-7 2-255 0,-2-7-902 0</inkml:trace>
  <inkml:trace contextRef="#ctx0" brushRef="#br0" timeOffset="19715.22">8018 10131 1565 0,'0'0'812'15,"0"0"-130"-15,0 0-165 0,0 0-252 16,0 0-127-16,0 0 23 0,-3 162 29 16,3-85-8-16,3 5-30 0,2 5-17 15,-5 2-49-15,2-7-71 0,-2-6-15 16,5-12-18-16,-3-9-19 0,6-12-49 0,1-13-158 16,3-15-141-16,-4-9-176 0,-1-6-636 15,-7-20-712-15</inkml:trace>
  <inkml:trace contextRef="#ctx0" brushRef="#br0" timeOffset="20276.24">8830 10008 1987 0,'0'0'1111'0,"0"0"-599"0,0 0-54 15,0 0-103-15,0 0-121 0,0 0-77 16,0 0-56-16,-114 110 3 0,75-41 58 16,-7 19-7-16,-7 17-33 0,-8 16-40 0,-4 8-34 15,-1 3-17-15,1-5-19 16,11-7-12-16,8-15-12 0,20-21-16 0,1-17-14 15,18-16-16-15,5-21-118 0,2-12-104 16,0-15-48-16,17-3-189 0,-8-11-487 16,18-44-275-16</inkml:trace>
  <inkml:trace contextRef="#ctx0" brushRef="#br0" timeOffset="20700.47">9082 10163 2062 0,'0'0'1136'0,"0"0"-704"0,0 0-38 16,0 0-78-16,0 0-53 0,0 0-100 16,0 0-86-16,17 109-16 0,19-91 0 15,17-5 4-15,18-1-13 0,11-5-10 0,13-6-8 16,4-1 5-16,10-5 68 0,-12-10-16 16,-10 2-73-16,-19-2-2 0,-24 3-14 15,-15 4-2-15,-19 4 0 0,-5 4 12 16,-5 2 15-16,-5 17-24 0,-17 12 12 15,-17 22 13-15,-9 13-26 0,-13 11 1 16,0 3 24-16,-6 2 21 0,-4 1-20 16,16-8 5-16,6-9-33 0,8-10-27 15,21-16-7-15,11-10-26 0,9-12-131 0,0-8-105 16,12-10-94-16,15-3-187 0,4-12-571 16,13-25-1496-16</inkml:trace>
  <inkml:trace contextRef="#ctx0" brushRef="#br0" timeOffset="21004.48">10958 10535 2040 0,'0'0'1426'15,"0"0"-1015"-15,0 0-88 0,0 0-13 16,0 0 38-16,0 0-54 0,0 0-75 16,191-24-55-16,-144 12-61 0,-1-3-43 15,-8 5-60-15,-6 5 0 0,2 0-15 16,-8 3-12-16,-4 2-49 0,3 0-145 0,6 2-133 15,-9 6-212-15,-5 1-818 0,2-3-1387 0</inkml:trace>
  <inkml:trace contextRef="#ctx0" brushRef="#br0" timeOffset="21908.93">12660 9967 1592 0,'0'0'1179'0,"0"0"-682"0,0 0-8 15,0 0-87-15,0 0-103 0,0 0-71 16,0 0-56-16,0 0-34 0,0 0-40 16,0 0-43-16,-199 5-55 0,170 27 0 15,-3 10-10-15,8 15 10 0,2 9 13 16,5 8-11-16,3 5 1 0,14-1 17 15,0 3-20-15,7-5-18 0,22-3-7 16,10-7 4-16,7-10 3 0,7-9-13 16,3-16 7-16,5-11-1 0,-8-11 13 0,0-9 3 15,-2-19 9-15,0-17 67 0,-7-20 6 16,-6-12-12-16,-6-15 19 0,-10-5-20 16,-5 1-8-16,-10 3 9 0,-7 5-13 15,0 13-23-15,-12 7-23 0,-12 13 13 16,-1 12 0-16,-1 8-15 0,-8 3-11 15,5 12-35-15,2 4-60 0,3 5 15 0,9 2-40 16,3 17-55-16,12 3-1 0,0 10-44 16,0 8-104-16,0 5-326 0,7-12-669 15,-2 24-785-15</inkml:trace>
  <inkml:trace contextRef="#ctx0" brushRef="#br0" timeOffset="22181.14">12778 10507 939 0,'0'0'1479'0,"0"0"-871"16,0 0-97-16,0 0-83 0,0 0-71 15,0 0-100-15,0 0-78 0,0 0-47 16,0 0-71-16,0 0-46 0,0 0 71 0,44 62 21 15,-15-24-19-15,7 5-57 0,-4-3-30 16,2 0-1-16,-12-6-3 0,9-4-19 16,-11-4-63-16,-3-4-107 0,0-4-38 15,-3-1-26-15,-2-5-130 0,-7 0-283 0,0-4-694 16,-5-6-620-16</inkml:trace>
  <inkml:trace contextRef="#ctx0" brushRef="#br0" timeOffset="22804.5">13540 10207 1926 0,'0'0'1160'0,"0"0"-685"0,0 0-87 16,0 0-50-16,0 0-84 0,0 0-97 16,0 0-55-16,0 0-35 0,0 0-11 0,0 0-23 15,0 0-21-15,14-10-12 0,-4 10-27 16,-1 2-4-16,6 8 31 0,4 2 0 16,-4 8 15-16,-3 2-15 0,3 0-56 15,-15 5-63-15,7-6-17 0,-7-2-18 16,0-3 27-16,0-4 68 0,0-6 9 0,-7-2-9 15,7-2-10-15,0-2-4 0,0 0 35 16,0 0 26-16,0 0-35 0,7 0-29 16,3 0 76-16,9 6 0 0,-2 2 66 15,7 4 108-15,-2 4-28 0,0 4 10 16,0 7 29-16,-10 3 9 0,5 6-47 16,-8 2-21-16,-6 7 20 0,-3-4-30 15,0 6-49-15,-3-5-19 0,-18 0 4 16,-8-4-12-16,2-5-19 0,-10-5-6 15,4-6-13-15,-1-6 0 0,-3-6-2 16,6-6-18-16,7-4-95 0,11 0 22 0,4 0-15 16,1 0-68-16,8-4-65 0,8 0-94 15,9 4-229-15,4-2-128 0,1 2-400 16,10 0-608-16</inkml:trace>
  <inkml:trace contextRef="#ctx0" brushRef="#br0" timeOffset="24924.05">16339 7368 355 0,'0'0'675'0,"0"0"-138"16,0 0-104-16,0 0-80 0,0 0-14 15,0 0-82-15,0 0-52 0,0 0-10 16,0 0 21-16,0 0-4 0,0 0-24 16,-43-1-8-16,28 1-49 0,3 1-47 0,-10 8-26 15,5 2 4-15,-5 6-9 16,-2 5-4-16,-3 4 13 0,-6 2 6 0,1 8 2 15,-7 3-20-15,8 7-29 0,2 6-19 16,-8 4-1-16,13 9 1 0,0 1-2 16,7 7 0-16,5 1 0 0,4 4 0 15,-1 3 0-15,9 5-10 0,0 1 9 16,9 1-11-16,4-4-1 0,8-5 10 0,6-6 3 16,2-11 18-16,3-8 19 0,2-7-1 15,2-9 16-15,0-10-18 0,1-6-23 16,-3-8-10-16,-3-4 0 0,3-6-1 15,-7-4 12-15,-1 0-11 0,1-4-1 16,-3-12-9-16,5-2-107 0,3-4-77 16,-10-4-138-16,9-1-223 0,-14 9-592 15,0-10-1065-15</inkml:trace>
  <inkml:trace contextRef="#ctx0" brushRef="#br0" timeOffset="25216.52">16829 8020 1888 0,'0'0'1063'0,"0"0"-676"16,0 0-88-16,0 0-72 0,0 0-61 16,0 0-27-16,0 0-21 0,-7 143-34 15,19-91-34-15,-3 3-26 0,-1 3-24 0,6 6-3 16,-2-2-12-16,-2 1-4 0,-3-7-24 16,3-6-131-16,-8-7-197 0,6-13-222 15,-1-10-570-15,-7-6-393 0</inkml:trace>
  <inkml:trace contextRef="#ctx0" brushRef="#br0" timeOffset="25533.37">16882 8016 1072 0,'0'0'1406'0,"0"0"-929"0,0 0-90 16,0 0 40-16,0 0-62 0,0 0-100 15,0 0-55-15,0 0-13 0,0 0-35 16,0 0-51-16,0 0-17 0,112-44 0 15,-95 70 7-15,-8 6-37 0,-1 6-43 16,-1 5-9-16,-7-1-12 0,-7 0 0 0,-5-5-40 16,-13-6-2-16,1-2 12 15,5-9-7-15,-3-4-18 0,7-6 10 0,1-2-1 16,4-6 19-16,5 0 23 0,3-2-8 16,2 2-18-16,0 2-22 0,0 4-15 0,0 4 67 15,7 8 21-15,10 5 52 0,0 3-9 16,2 0-6-16,1 0 12 0,6-2-27 15,-4-2-29-15,5-6-14 0,-10 0-18 16,10-6-134-16,-3-2-105 0,-2-2-78 16,2-6-207-16,0-2-480 0,-7 0-462 15</inkml:trace>
  <inkml:trace contextRef="#ctx0" brushRef="#br0" timeOffset="25811.05">17462 8436 2565 0,'0'0'793'0,"0"0"-378"0,0 0-60 16,0 0-56-16,0 0-77 0,0 0-50 0,0 0-55 15,0 0-10-15,0 0 3 0,0 0-37 0,106-82-37 16,-94 56-33-16,-7-2-1 16,0 3-2-16,-5 5-2 0,0 5 2 0,0 2 0 15,-10 5 15-15,3 4 3 0,-10 4-18 16,0 0-18-16,-2 10-7 0,2 8 10 15,-7 4 15-15,7 6 1 0,4 7 2 16,-1 3 37-16,11-2-40 0,-1 1 0 16,4-5-28-16,0-4 4 0,4 0-71 15,13-4-140-15,5-4-78 0,2-6-128 16,1 1-355-16,-8-10-674 0,9-2-343 0</inkml:trace>
  <inkml:trace contextRef="#ctx0" brushRef="#br0" timeOffset="26114.81">17762 8358 1266 0,'0'0'1378'16,"0"0"-858"-16,0 0-75 0,0 0-45 0,0 0-49 15,0 0-104-15,0 0-96 0,0 0-31 16,0 0-10-16,0 0-15 0,0 0-50 16,-7 10-17-16,7 6-27 0,0 6-1 15,0 3-2-15,7 3 0 0,-4 0-1 16,4 2 0-16,5-2-10 0,-5-6-8 15,3 1 6-15,-3-12-7 0,0-1 7 16,3-5-3-16,2-3 18 0,3-2 41 16,2-8 7-16,7-11 22 0,-2-5-24 15,9-6-31-15,-6-2-13 0,-4-2-2 16,-4 4 0-16,3 3-2 0,-6 5-16 0,-4 4-28 16,0 4-30-16,-3 4-64 0,-2 2-13 15,-3 2-57-15,6 2-74 0,-8 2-136 16,4 0-238-16,-4 2-565 0,5 0 24 0</inkml:trace>
  <inkml:trace contextRef="#ctx0" brushRef="#br0" timeOffset="26332.25">18240 8255 1935 0,'0'0'779'0,"0"0"-243"15,0 0-38-15,0 0-73 0,0 0-62 16,0 0-141-16,0 0-75 0,0 0-37 16,0 0 3-16,0 0 0 0,-8 123-37 15,8-72-27-15,0-3-19 0,3 0-30 16,2-3-15-16,-1-5-73 0,6-10-171 16,2-6-125-16,-2-12-199 0,-3-4-588 15,8-16-607-15</inkml:trace>
  <inkml:trace contextRef="#ctx0" brushRef="#br0" timeOffset="26478.39">18293 8109 1190 0,'0'0'1481'0,"0"0"-926"0,0 0-76 16,0 0-88-16,0 0-120 0,0 0-200 0,0 0-71 16,0 0-74-16,0 0-32 0,0 0 105 15,0 0-218-15,22 30-260 0,-15-20-282 16,8 4-812-16</inkml:trace>
  <inkml:trace contextRef="#ctx0" brushRef="#br0" timeOffset="26739.32">18460 8360 1121 0,'0'0'1085'0,"0"0"-571"0,0 0-10 16,0 0-72-16,0 0-161 0,0 0-110 15,0 0-58-15,0 0-32 0,0 0-2 0,0 0-20 16,192 42-18-16,-185-60-6 0,0 0-9 15,-7 0-13-15,0 2-1 0,0 4 1 16,0 0 12-16,-7 4 7 0,0 1 3 16,-3 6-23-16,0 1-2 0,1 6 2 0,-3 8 36 15,7 8-38-15,-10 4-16 0,13 6 16 16,-3 0 14-16,5 1-14 0,0-1-13 16,5-6-8-16,4-2-53 15,6-2-240-15,-1-6-114 0,8-2-196 0,-5-7-521 16,10-7-302-16</inkml:trace>
  <inkml:trace contextRef="#ctx0" brushRef="#br0" timeOffset="27073.43">18981 8290 388 0,'0'0'1562'0,"0"0"-944"16,0 0-126-16,0 0-51 0,0 0-103 16,0 0-64-16,0 0-66 0,0 0-40 15,0 0-73-15,0 0 10 0,0 0-6 16,-24 76-10-16,24-46-16 0,0-2-21 15,0-1-42-15,15-7-10 0,-6-2-27 0,6-8 2 16,2-6-30-16,0-4-18 16,2 0 60-16,-2-14 13 0,3-4 0 0,-3-4-3 15,7-5-43-15,-12 6-6 0,-2-4-19 16,2 9-18-16,-12 6 61 0,2 4-15 16,-2 4-32-16,0 2 50 0,0 0 4 15,0 6-20-15,0 4 41 0,0 8 78 16,0 4-4-16,0 2 16 0,3-4 12 15,4-1-4-15,0-9-36 0,0-2-13 16,10-8 9-16,-4 0 21 0,1 0 10 16,3-12-1-16,5-4-5 0,-5-1-53 15,5-1-30-15,-5 0-3 0,9 2-34 0,-6-2-152 16,4 0-92-16,5 0-6 0,2 0-256 16,-9 1-476-16,3-3-613 0</inkml:trace>
  <inkml:trace contextRef="#ctx0" brushRef="#br0" timeOffset="27681.52">19856 7831 2310 0,'0'0'763'16,"0"0"-234"-16,0 0-107 0,0 0-153 16,0 0-141-16,0 0-54 0,0 0-3 15,-87 103 3-15,87-73 3 0,0 2-3 0,0-4-16 16,17-2-24-16,3 0 9 0,-1 1-4 16,3-7 13-16,-5 0 10 0,0-2 20 15,-8 2 34-15,1 4-1 0,-10 3 0 16,0 4-21-16,-7 8-45 0,-13 3-34 15,-1-2-15-15,-1 0-2 0,0-3-22 16,5-9 0-16,5-10-34 0,5-6-100 16,4-8-82-16,3-4-60 0,0-6-172 15,27-12-151-15,-10 1-356 0,26-21-652 0</inkml:trace>
  <inkml:trace contextRef="#ctx0" brushRef="#br0" timeOffset="27953.79">20290 8243 1850 0,'0'0'1199'16,"0"0"-702"-16,0 0-87 0,0 0-93 0,0 0-113 15,0 0-120-15,0 0-38 0,0 0 0 16,0 0 25-16,0 0-16 0,-5 47-33 16,13-62 64-16,6 3-34 0,-9-8-15 15,-2 2-13-15,-3 0-24 0,0 0 1 0,0 6 10 16,0 2 11-16,-8 4-7 15,1 4-14-15,-10 2-1 0,7 4-12 0,-9 10 10 16,2 6-20-16,2 6 10 0,6 3 12 16,-1 1 0-16,5 0 19 0,5 2-19 15,0-4-27-15,10-2-7 0,12-2-61 16,-5-4-160-16,5-1-70 0,7-5-174 16,-3-4-200-16,-6-6-662 0,16-4-365 0</inkml:trace>
  <inkml:trace contextRef="#ctx0" brushRef="#br0" timeOffset="28233.84">20741 8058 1907 0,'0'0'815'0,"0"0"-181"0,0 0-130 0,0 0-209 15,0 0-124-15,0 0-28 0,0 0 36 16,0 0 18-16,0 0-29 0,-58 107-33 16,58-89-41-16,-2 2-42 0,2 2 0 15,-5 0-4-15,2 4-2 0,3 1-16 16,-7-4-12-16,5 0-15 0,-6-3-1 16,1-2-2-16,0-4-1 0,2-1-32 15,-5-5-67-15,3-3-62 0,7 0-76 16,0-5-87-16,0 0-203 0,7-7-642 0,20-14-117 15</inkml:trace>
  <inkml:trace contextRef="#ctx0" brushRef="#br0" timeOffset="28482.16">21066 8038 2126 0,'0'0'1303'0,"0"0"-698"0,0 0-100 16,0 0-117-16,0 0-120 0,0 0-152 15,0 0-95-15,0 0 13 0,0 0 8 16,-160 111-8-16,160-81-34 0,0-2 0 16,0 0-25-16,12-3 4 0,5-3 6 15,3-4 0-15,1 0 15 0,-9-8 15 16,1 2 18-16,-4-4-20 0,1 0-11 16,-10 0 1-16,7 0 12 0,-7-2-15 15,0 4-28-15,0-4-105 0,0-2-78 0,-7-4-138 16,0 0-233-16,4-6-816 0,3-18-1257 15</inkml:trace>
  <inkml:trace contextRef="#ctx0" brushRef="#br0" timeOffset="28655.59">21296 8235 2221 0,'0'0'1323'0,"0"0"-765"15,0 0-49-15,0 0-33 0,0 0-105 16,0 0-141-16,-17 111-100 0,10-79-57 15,0-2-58-15,7-4-15 0,0-6-33 16,0-3-118-16,7-7-150 0,5-6-104 16,0-4-291-16,-2-6-610 0,7-32-1128 0</inkml:trace>
  <inkml:trace contextRef="#ctx0" brushRef="#br0" timeOffset="28785.76">21396 7925 245 0,'0'0'2701'15,"0"0"-2006"-15,0 0-216 0,0 0-146 0,0 0-173 16,0 0-160-16,0 0-40 0,0 0 6 16,0 0-158-16,26 105-265 0,-9-89-541 15,15 4-784-15</inkml:trace>
  <inkml:trace contextRef="#ctx0" brushRef="#br0" timeOffset="29016.72">21558 8253 2413 0,'0'0'1063'0,"0"0"-617"16,0 0-39-16,0 0-70 0,-70 107-131 0,70-85-130 16,0-3-48-16,0-6-13 0,5-1 0 15,12-6 7-15,4-4 8 0,1-2 1 16,2-2 8-16,8-14-2 0,-10-4-10 16,0-4-8-16,-5-2 2 0,0 2-18 15,-8 2 9-15,-4 4-11 0,0 6 2 0,-5 4-3 16,0 3-1-16,0 5-118 0,0 0-98 15,0 8-68-15,-10 9-96 0,1 3-65 16,1 4-167-16,-1-4-515 0,1 2-649 0</inkml:trace>
  <inkml:trace contextRef="#ctx0" brushRef="#br0" timeOffset="29286.64">21779 8223 1535 0,'0'0'1584'0,"0"0"-794"15,0 0-246-15,0 0-141 0,0 0-167 16,0 0-75-16,0 0-33 0,-27 105-16 16,25-77-42-16,2-4-28 0,0-2-42 15,0-8-21-15,7-1-6 0,5-10-61 16,5-3 6-16,10 0 51 0,-1-18 31 16,6-2 0-16,-3 0-13 0,-5 0-26 15,0 4-4-15,-7 4 10 0,-5 4-1 0,3 6-54 16,-8 2-19-16,-7 2 49 0,0 10 58 15,0 6 15-15,0 2-15 0,0 4-15 16,-14-2 3-16,6-5-176 0,6-6-173 16,-3-11-328-16,3 0-687 0,-6-20-841 0</inkml:trace>
  <inkml:trace contextRef="#ctx0" brushRef="#br0" timeOffset="29579.87">22169 7307 1403 0,'0'0'818'16,"0"0"-320"-16,0 0-78 0,0 0-85 0,0 0-119 16,0 0-153-16,0 0 22 15,0 0 94-15,0 0 59 0,0 0-30 0,0 0-7 16,204 91 14-16,-158-44-4 0,5 7-1 15,-1 11-40-15,4 9 12 0,-8 11 5 16,-5 9-78-16,-12 8-45 0,-14 9-31 0,-15 8-9 16,-10 2-3-16,-22-3-21 0,-11-7 0 15,-3-15-30-15,-8-17-70 0,4-21-99 16,-1-20-141-16,-8-18-221 0,21-11-664 16,-40-9-1279-16</inkml:trace>
  <inkml:trace contextRef="#ctx0" brushRef="#br0" timeOffset="30689.9">7366 12363 688 0,'0'0'1405'0,"0"0"-846"16,0 0-228-16,0 0-119 0,0 0-30 16,0 0 33-16,0 0 79 0,0 0 17 15,0 0-81-15,48 125-79 0,-36-73-12 16,-2 7-41-16,-5 2-46 0,2-3-38 15,3-8-12-15,-3-8-4 0,3-13 2 16,2-9-49-16,5-9-4 0,7-1 13 0,5-3 20 16,3-4 19-16,2-3-10 0,-5 0-66 15,5-5-31-15,-3-8-32 0,-2-2-81 16,-2-3-143-16,-5-7-159 0,-13 9-277 16,-4-10-876-16</inkml:trace>
  <inkml:trace contextRef="#ctx0" brushRef="#br0" timeOffset="30874.4">7673 12420 1317 0,'0'0'699'16,"0"0"-188"-16,0 0-140 0,0 0-73 15,0 0-78-15,0 0-99 0,0 0 163 16,39 120 9-16,-17-53-69 0,-7 9-63 16,-3 7-31-16,-7 1-41 0,2 3-31 15,-2-3-24-15,-3-3-34 0,5-9-24 16,1-6-4-16,1-11-40 0,1-9-132 0,7-11-120 15,-7-12-143-15,7-10-221 0,-10-8-651 16</inkml:trace>
  <inkml:trace contextRef="#ctx0" brushRef="#br0" timeOffset="31501.21">8728 12172 378 0,'0'0'978'0,"0"0"-406"0,0 0-115 0,0 0-37 16,0 0-29-16,0 0-50 0,0 0-130 0,0 0-47 16,0 0-3-16,-51 107 11 15,34-61-14-15,-5 15-25 0,-9 15-28 0,-6 12-19 16,1 12-27-16,-15 8-16 0,-2 3-40 16,9-3 9-16,3-7-12 0,5-11 0 15,4-13-3-15,10-17-28 0,5-9-33 16,10-18-78-16,0-5-81 0,7-9-120 15,0-3-174-15,14-8-232 0,-4-4-586 16</inkml:trace>
  <inkml:trace contextRef="#ctx0" brushRef="#br0" timeOffset="32788.53">9230 12202 153 0,'0'0'675'0,"0"0"-118"0,0 0 6 0,0 0-158 15,0 0-121-15,0 0-62 0,0 0-29 16,0 0 18-16,0 0-36 0,0 0-29 16,0 0 18-16,-3-8 50 0,3 8-25 15,0 2-39-15,0-2-23 0,0 0 3 16,0 3 18-16,0-3-22 0,0 0-38 16,0 0-8-16,0 3-43 0,0 6-37 15,3 2-58-15,9 16 58 0,5 9 27 16,-3 12-24-16,3 10 19 0,-9 11-7 15,1 5-15-15,-1 2 0 0,-4 2-22 0,4-8-36 16,-1-8-119-16,3-12-70 0,4-13-69 16,-4-11-143-16,2-12-179 0,3-6-390 15,-8-8-396-15</inkml:trace>
  <inkml:trace contextRef="#ctx0" brushRef="#br0" timeOffset="33098.32">9613 12269 1573 0,'0'0'1288'0,"0"0"-699"0,0 0-100 0,0 0-166 15,0 0-118-15,0 0-100 0,0 0-65 16,0 0-18-16,-185 141-20 0,176-89 16 16,-6 5 32-16,13-1-21 0,2-4-29 0,0-1-3 15,9-11-12-15,8-12-10 16,5-10-9-16,0-13 22 0,7-5 12 0,3-11 80 15,-6-17 61-15,8-14 70 0,-7-11-40 16,0-12-40-16,-10 1-40 0,-10 4-45 16,3 4-46-16,-10 8-1 0,0 9-18 0,0 11 1 15,0 8-6-15,0 7-37 0,-8 10-106 16,6 1-22-16,-5 2-35 0,7 0-31 16,0 4-136-16,0 14-281 0,0 4-121 15,7-4-569-15</inkml:trace>
  <inkml:trace contextRef="#ctx0" brushRef="#br0" timeOffset="33604.03">10679 12444 2017 0,'0'0'1188'0,"0"0"-698"16,0 0-96-16,0 0-40 0,0 0-54 0,0 0-104 16,0 0-86-16,0 0-55 0,0 0 88 15,0 0 21-15,158-18-42 0,-100 18-59 16,-5 4-26-16,-2 0-23 0,-7-2-14 0,-5 0-21 16,-1-2 5-16,-1 0 14 0,-3-4-46 15,0-4-137-15,-8-4-147 0,3-2-132 16,-4 4-540-16,-1-12-1079 0</inkml:trace>
  <inkml:trace contextRef="#ctx0" brushRef="#br0" timeOffset="34015.68">12262 11873 1254 0,'0'0'1828'0,"0"0"-1360"15,0 0-256-15,0 0 14 0,5 134 10 16,-10-61-65-16,-7 11-47 0,-5 11-32 15,0 1-33-15,-2 3-22 0,4-6-8 16,1-11-29-16,1-13-12 0,4-21 12 16,1-16-2-16,8-16-1 0,-2-10 0 15,2-6 3-15,0 0 0 0,10-14 3 16,12-4 43-16,9-4 19 0,3-4 30 0,10-3-7 16,-1 3-30-16,-2 6-58 0,3 2-6 15,0 6-18-15,-8 4 8 0,0 0-2 16,1 6-3-16,-6 2-16 0,3 0-110 15,-7 0-96-15,0 0-105 0,-8 0-284 16,-2 0-724-16,-2 0-867 0</inkml:trace>
  <inkml:trace contextRef="#ctx0" brushRef="#br0" timeOffset="34396.66">13149 12474 2425 0,'0'0'766'0,"0"0"-397"0,0 0-63 16,0 0-48-16,0 0-93 0,0 0-100 15,0 0-24-15,0 0 30 0,0 0 12 16,0 0-30-16,0 0-4 0,78 18 4 0,-71-34-4 15,0-2-3-15,-7-2-9 16,0 0-10-16,0 0-5 0,0 0-19 0,-7 3 9 16,-3 6 0-16,3 3 10 0,-5 1-4 15,-5 5 0-15,3 2-6 0,-8 0-11 16,5 10 37-16,-8 7-38 0,6 4-27 16,2 8 5-16,3 5 10 0,4 0 12 15,3 2-1-15,7 0-9 0,0-6-2 16,7-3-16-16,10-3-5 0,7-5-7 15,3-2-142-15,-1-3-34 0,11-5-70 16,-1-6-173-16,-12-1-309 0,18-2-949 0</inkml:trace>
  <inkml:trace contextRef="#ctx0" brushRef="#br0" timeOffset="34647.03">13816 12271 1892 0,'0'0'681'0,"0"0"-257"16,0 0-5-16,0 0-20 0,0 0-116 16,0 0-105-16,0 0-42 0,0 0-27 15,-204 82-4-15,173-37 2 0,7 1 4 16,2 1-25-16,5-1-28 0,9-4-28 16,8-4-30-16,0-8-15 0,25-4-12 15,4-8-4-15,7-8 10 0,13-8 9 16,4-2 12-16,8-10 1 0,2-12-1 15,2-4-89-15,-4-2-141 0,-6 0-149 0,-16 8-370 16,0-5-1068-16</inkml:trace>
  <inkml:trace contextRef="#ctx0" brushRef="#br0" timeOffset="35516.48">7266 14226 1709 0,'0'0'1092'0,"0"0"-595"0,0 0-56 16,0 0-51-16,0 0-166 0,0 0-118 16,0 0-54-16,0 0 50 0,39 103-16 15,-24-51-42-15,-6 7-17 0,6-1-24 16,-5-4-1-16,-3-7-2 0,-2-16-1 0,2-12-11 16,-7-9 12-16,7-6 6 0,3-4-6 15,-3 0-6-15,10-4-6 16,5-6 12-16,7 0 18 0,-2-2-18 0,-1 0-69 15,3-1-94-15,-4 3-66 0,4 2-138 16,-12-2-173-16,0 6-278 0,-3-6-724 0</inkml:trace>
  <inkml:trace contextRef="#ctx0" brushRef="#br0" timeOffset="35692.01">7487 14339 1926 0,'0'0'622'0,"0"0"-181"0,0 0-61 16,0 0-37-16,0 0-76 0,0 0-94 15,0 0-114-15,0 0-40 0,0 0 62 16,10 139 43-16,4-71-3 0,1 8-35 16,-1 3-52-16,-7-2-31 0,1-9-3 0,-6-7-14 15,-2-18-14-15,7-8-83 0,1-11-125 16,1-8-130-16,-4-10-137 0,-2-2-237 16,-3-12-961-16</inkml:trace>
  <inkml:trace contextRef="#ctx0" brushRef="#br0" timeOffset="35975.47">8294 14098 1205 0,'0'0'1371'15,"0"0"-668"-15,0 0-76 0,0 0-186 16,0 0-125-16,0 0-141 0,0 0-105 0,-39 108-6 16,5-42 34-16,0 13-9 0,0 13-13 15,-2 11-30-15,-3 4-43 0,8-2-3 16,2-4-11-16,7-10-14 0,5-12-8 16,10-14-80-16,4-15-104 0,3-12-48 15,0-12-97-15,10-7-241 0,0-8-371 16,14-9-605-16</inkml:trace>
  <inkml:trace contextRef="#ctx0" brushRef="#br0" timeOffset="36431.24">8563 14464 1896 0,'0'0'722'0,"0"0"-311"15,0 0-53-15,0 0-47 0,0 0-113 16,0 0-91-16,0 0-21 0,0 0-24 16,0 0 22-16,0 0 3 0,0 0-43 15,-2-6-43-15,2 6-1 0,0 0 25 16,0 0-7-16,0 0-16 0,0 0 14 0,0 0 33 15,0 0 1-15,0 0-1 0,0 0 13 16,0 0 33-16,0 0 25 0,0 0-16 16,0 0-21-16,0 0-28 0,0 0-16 15,0 0-5-15,-8 0 21 0,8 0-3 16,0 0-10-16,0 0-8 0,0 0-34 16,0 0-1-16,0 3-21 0,0 4 10 0,0 5-18 15,0 6-22-15,0 12 6 16,0 6 25-16,0 10 21 0,8 3-1 0,-1 3 2 15,3-2-1-15,2 3 0 0,-3-7-15 16,-1-6-1-16,-1-5 15 0,0-10 0 16,-4-2-2-16,4-9-24 0,-7 0-25 0,7-2-89 15,-7-4-80-15,0 0-60 0,0-4-150 16,0-4-255-16,-7 0-778 0</inkml:trace>
  <inkml:trace contextRef="#ctx0" brushRef="#br0" timeOffset="36825.71">8997 14267 127 0,'0'0'1730'0,"0"0"-1254"15,0 0-75-15,0 0 10 0,0 0-48 16,0 0-66-16,0 0-45 0,0 0-68 15,201 82-59-15,-172-38-20 0,3 6-49 0,-10 9-10 16,-5 3-6-16,-8 4-18 0,-9 3-10 16,0-7 0-16,-17-5 4 0,-7-11-4 15,0-8-12-15,-5-8-1 0,-3-9-14 16,3-9-7-16,-5-9-6 0,-2-3-2 16,4-5-29-16,1-10 6 0,2-3-5 15,17 3-1-15,2 0 28 0,3 5 3 16,7 2-41-16,0 0-34 0,17 6 47 15,2-2 56-15,17 2 58 0,3 2-1 16,7 0 67-16,8 0 28 0,-6 8-13 16,5-2-50-16,1-2-49 0,-1 0-40 15,3-4-3-15,4 0 1 0,3-8-13 0,-2-12-158 16,7-6-162-16,-25 1-275 16,13-18-931-16</inkml:trace>
  <inkml:trace contextRef="#ctx0" brushRef="#br0" timeOffset="37098.32">10670 14474 2622 0,'0'0'731'0,"0"0"-385"0,0 0-44 0,0 0-36 16,0 0-70-16,0 0-39 0,0 0-9 15,0 0-10-15,0 0-55 0,0 0-31 16,0 0-28-16,167 10-12 0,-143-10-12 16,-2-4-12-16,0 2-138 0,-1-2-92 15,-4 0-83-15,5-5-211 0,-5 6-637 0,-12-5-1307 16</inkml:trace>
  <inkml:trace contextRef="#ctx0" brushRef="#br0" timeOffset="37502.16">11772 13944 1182 0,'0'0'1721'0,"0"0"-1187"0,0 0-255 16,0 0-62-16,0 0-6 0,0 0-37 0,0 0-34 15,30 139-63-15,-21-78-40 0,3 9 6 16,-9 8-6-16,4 7-37 0,-7 8 0 15,0-1 0-15,0-1 18 0,0-11 40 16,-7-7 25-16,4-15 15 0,-1-20-33 16,4-12-17-16,-3-14-2 0,3-7 34 15,0-5-4-15,0-5 3 0,3-7-73 16,11-8-5-16,13-6-2 0,7-2 1 16,9 0-30-16,3 1-1 0,3 6 4 15,-10 4 5-15,4 5-11 0,-2 4-138 0,-4 2-47 16,-1 4-34-16,-4 2-174 0,-8 0-323 15,-2 5-702-15</inkml:trace>
  <inkml:trace contextRef="#ctx0" brushRef="#br0" timeOffset="37881.11">12858 14589 1277 0,'0'0'1098'0,"0"0"-865"16,0 0 57-16,0 0 1 0,0 0-39 15,0 0-68-15,0 0-76 0,0 0 40 16,0 0-26-16,0 0-24 0,78-87-14 15,-78 63-34-15,-7 4-25 0,-8 0-9 0,3 5 6 16,-3 5 30-16,-4 2 29 0,-5 8-35 16,-5 0-30-16,-3 16-15 0,-2 6 36 15,-4 11-25-15,4 5 10 0,2 4 12 16,10 4 43-16,-2 1 83 0,9-1-10 16,13-2-49-16,2-7-50 0,0-5-48 15,2-4-3-15,20-4-25 0,-5-6-5 0,10-4 2 16,7-4-18-16,2-5-113 0,10-5-68 15,3-7-12-15,-6-11-154 0,-6 4-584 16,4-16-898-16</inkml:trace>
  <inkml:trace contextRef="#ctx0" brushRef="#br0" timeOffset="38109.19">13416 14470 1859 0,'0'0'748'0,"0"0"-285"0,0 0-58 16,0 0-148-16,-182 56-62 0,143-22-25 16,8 5-27-16,4 5-18 0,17 0-7 15,1 2-10-15,9 0-63 0,9-1-45 16,13-7-22-16,10-6-9 0,4-4 13 0,13-10 16 16,4-10-4-16,0-8 5 0,15-1 1 15,0-19-31-15,-5-7-78 0,0-1-139 16,-12 0-218-16,-17 6-544 0,0-2-1067 0</inkml:trace>
  <inkml:trace contextRef="#ctx0" brushRef="#br0" timeOffset="39131.48">7404 15709 1398 0,'0'0'1264'0,"0"0"-699"0,0 0-105 16,0 0-84-16,0 0-105 0,0 0-104 15,0 0-65-15,0 0-62 0,0 0-12 16,0 0 21-16,-7 115 28 0,0-71-19 16,0 2-15-16,-1-4 3 0,6 3-36 15,-5-5-10-15,7-4-15 0,0-8 12 16,0-8-9-16,0-2-1 0,7-5-8 16,10-1-1-16,7-7 4 0,3 2 17 0,-1-3-11 15,8 0 10-15,-7-4 2 0,7 2-13 16,-7-2-140-16,2 2-70 0,2-2-72 15,-7 4-196-15,-4-2-501 0,-3 0-701 0</inkml:trace>
  <inkml:trace contextRef="#ctx0" brushRef="#br0" timeOffset="39332.57">7574 15896 2177 0,'0'0'1056'0,"0"0"-557"16,0 0-93-16,0 0-161 0,0 0-145 15,0 0-23-15,22 139 25 0,-5-69 39 16,0 7 6-16,-7 10-52 0,-1 1-31 16,8 0-38-16,-10 1-26 0,6-9-3 0,-4-5-18 15,-1-11-3-15,-1-11-77 0,3-13-111 16,4-12-84-16,-4-8-105 16,-5-10-221-16,2-6-393 0,-2-8-752 0</inkml:trace>
  <inkml:trace contextRef="#ctx0" brushRef="#br0" timeOffset="39778.83">8638 15866 173 0,'0'0'1820'0,"0"0"-1150"0,0 0-243 15,0 0-31-15,0 0 18 0,0 0-73 16,0 0-77-16,0 0-51 0,0 0-38 0,0 0-40 16,0 12-44-16,0 0-33 15,0 8-37-15,0 6-5 0,-7 9 14 0,-3 7 25 16,-4 12-13-16,-8 9-17 0,-2 7-10 16,-3 6 0-16,-7 3 0 0,-2-3-13 15,2-6 0-15,10 1-2 0,-3-9-1 0,7-6-20 16,6-5 6-16,-1-6-3 0,6-10-25 15,4-2-57-15,-2-9-74 0,7-2-56 16,0-4-47-16,0-4-95 0,12-2-227 16,-3-4-384-16,8 2-597 0</inkml:trace>
  <inkml:trace contextRef="#ctx0" brushRef="#br0" timeOffset="40516.98">8990 15959 616 0,'0'0'564'15,"0"0"67"-15,0 0-112 0,0 0-106 0,0 0-66 16,0 0-37-16,0 0-25 0,0 0-36 16,0 0-63-16,0 0-43 0,0 0-3 15,-3-23-7-15,3 23-6 0,0 0-32 16,0 10-28-16,0 7-24 0,0 11 6 16,0 12 0-16,10 16-3 0,-3 9-24 15,1 3-10-15,-1 6 2 0,3-1-14 16,-6-5-12-16,1-3-6 0,2-9-25 15,-2-10-67-15,7-9-90 0,-2-14-97 0,0-6-213 16,-3-13-207-16,3-4-563 0,-3-16-593 0</inkml:trace>
  <inkml:trace contextRef="#ctx0" brushRef="#br0" timeOffset="40758.12">9411 15926 2563 0,'0'0'761'0,"0"0"-495"16,0 0-104-16,0 0 26 0,-24 125-24 15,17-81-48-15,2 3-51 0,-2-3-21 16,7-2-7-16,0-6-28 0,0-8-9 16,0-8-37-16,12-5-10 0,3-10 41 0,9-5 6 15,7 0 37-15,8-10-9 0,7-5 0 16,7-6-28-16,6-1 0 0,-4 0-22 15,6 2-217-15,-5 2-139 0,-5 0-216 16,-20 5-740-16</inkml:trace>
  <inkml:trace contextRef="#ctx0" brushRef="#br0" timeOffset="40948.56">9693 15824 1418 0,'0'0'1702'0,"0"0"-1054"0,0 0-192 15,0 0-180-15,0 0-75 0,0 0-79 16,-22 120-14-16,22-55-10 0,0 11 36 0,10 7-3 16,-3 5-40-16,5 1-36 0,-2-1-54 15,7-7-1-15,-3-9-31 0,3-11-127 16,3-15-74-16,-4-12-139 0,9-10-165 16,-13-10-466-16,2-14-803 0</inkml:trace>
  <inkml:trace contextRef="#ctx0" brushRef="#br0" timeOffset="41220.61">10987 16188 2990 0,'0'0'996'0,"0"0"-735"0,0 0-4 0,0 0 70 16,0 0-79-16,0 0-139 0,0 0 16 15,0 0 3-15,0 0-49 0,0 0-49 16,221-2-18-16,-185-2-12 0,5-2-3 16,-2 2-149-16,2 2-106 0,-7 2-103 15,0 0-264-15,-7 2-814 0,-5 14-1243 0</inkml:trace>
  <inkml:trace contextRef="#ctx0" brushRef="#br0" timeOffset="41766.35">12233 16029 980 0,'0'0'1388'0,"0"0"-859"16,0 0-151-16,0 0-29 0,0 0-18 15,0 0-105-15,0 0-73 0,0 0-23 16,0 0-28-16,0 0-16 0,0 0 31 16,7 66 21-16,3-23-22 0,-5 9-24 15,2 10-43-15,0 5-22 0,1 1-24 16,-6 3-3-16,3-3 0 0,5-2-18 0,-3-3-15 15,3-11-99-15,-6-10-141 0,4-10-100 16,-3-14-197-16,-3-6-424 0,-2-15-594 0</inkml:trace>
  <inkml:trace contextRef="#ctx0" brushRef="#br0" timeOffset="41982.78">12206 15974 1596 0,'0'0'1355'0,"0"0"-733"16,0 0-110-16,0 0-93 0,0 0-65 16,0 0-155-16,0 0-123 0,0 0-57 15,0 0 39-15,0 0 36 0,0 0-6 16,165-20-24-16,-116 17-31 0,-1-2-8 0,-2 2-25 16,3-4-15-16,-6 5 12 0,-9 1-39 15,-7 1-165-15,2 0-144 0,-19 1-99 16,-3 11-203-16,-7 3-359 0,0 13-840 0</inkml:trace>
  <inkml:trace contextRef="#ctx0" brushRef="#br0" timeOffset="42152.43">12206 16423 1603 0,'0'0'1591'0,"0"0"-1032"0,0 0-232 0,0 0-68 15,0 0-8-15,0 0-85 0,0 0-62 16,0 0 55-16,0 0-33 0,0 0-62 0,88 0-52 15,-69 2-12-15,5-2-3 0,-2 2-19 16,2 1-130-16,-2-3-130 0,5 0-110 16,-10 0-330-16,2-13-851 0,-281 19-502 0</inkml:trace>
  <inkml:trace contextRef="#ctx0" brushRef="#br0" timeOffset="42383.18">12965 15933 1994 0,'0'0'1293'0,"0"0"-735"16,0 0-191-16,0 0-131 0,0 0-44 16,0 104-11-16,0-49-34 0,-7 6-30 15,7 14-26-15,-5 6-33 0,5 1-42 0,0 0-16 16,0-1-24-16,17-8-22 0,-5-11-134 15,3-10-133-15,11-10-148 0,-14-16-489 16,13-1-613-16</inkml:trace>
  <inkml:trace contextRef="#ctx0" brushRef="#br0" timeOffset="42602.58">13418 16073 2826 0,'0'0'747'0,"0"0"-309"0,0 0-90 16,0 0-98-16,0 0-53 0,-21 127-74 15,13-79-19-15,6 6-13 0,-3 5-2 16,3 7-31-16,-3 3-42 0,2 1-16 0,3-4-22 16,0-1-20-16,0-7-117 0,0-10-141 15,0-7-104-15,8-9-315 0,-1-12-771 16,3-2-661-16</inkml:trace>
  <inkml:trace contextRef="#ctx0" brushRef="#br0" timeOffset="42953.66">13804 16526 1952 0,'0'0'1224'0,"0"0"-735"0,0 0-63 15,0 0-59-15,0 0-84 0,0 0-86 0,0 0-60 16,0 0-33-16,0 0-40 0,0 0-41 16,0 0-23-16,-78 32-24 0,78-18 18 15,0 0 6-15,0-4 24 0,7-2 1 16,-2-2-10-16,-5-4-15 0,5-2-1 15,-5 0 0-15,0 0 1 0,0 0 1 16,3-3 0-16,-1-6 0 0,3-7 0 16,-3-4-1-16,6-8-40 0,-8-4-112 15,0-2-68-15,0-5-48 0,0 3-72 16,0 2-156-16,0 5-187 0,0 14-416 0,0 2-17 16</inkml:trace>
  <inkml:trace contextRef="#ctx0" brushRef="#br0" timeOffset="43710.06">13195 15810 1633 0,'0'0'801'0,"0"0"-212"16,0 0-31-16,0 0-60 0,0 0-93 15,0 0-70-15,0 0-38 0,0 0-26 16,0 0-40-16,0 0-53 0,-14-20-27 16,14 22-27-16,0 0-28 0,0-1-32 15,0 6-25-15,7 1-18 0,0 2-3 16,3 0-18-16,-5 0 0 0,2 0-54 0,0 2-124 16,3 4-139-16,7 2-108 0,-2-6-531 15,-6 14-707-15</inkml:trace>
  <inkml:trace contextRef="#ctx0" brushRef="#br0" timeOffset="44048.71">13695 16294 1770 0,'0'0'1084'0,"0"0"-620"0,0 0 18 16,0 0-27-16,0 0-99 0,0 0-113 16,0 0-75-16,0 0-67 0,0 0-25 15,0 0-12-15,-12 103-15 0,21-45 3 16,1 11-22-16,4 7-9 0,3 9 1 0,-7 3-22 15,2 3 0-15,-2-3-13 0,5-9-26 16,-3-11-55-16,0-13-126 0,0-15-80 16,-2-16-70-16,-3-8-247 0,0-10-429 15,-7-6-673-15</inkml:trace>
  <inkml:trace contextRef="#ctx0" brushRef="#br0" timeOffset="44252.28">13823 16309 2446 0,'0'0'966'0,"0"0"-536"16,0 0 6-16,0 0-43 0,0 0-89 0,0 0-100 15,0 0-67-15,0 0-37 0,0 0-33 16,0 0-49-16,0 0 52 0,34 80-21 16,-27-18-31-16,-2 5-4 0,-5 1-14 0,0-4-33 15,0-7-76-15,0-11-40 0,0-10-37 16,0-9-43-16,-5-14-75 15,-2-8-111-15,-3-8-217 0,10-9-705 0,-9-34-828 0</inkml:trace>
  <inkml:trace contextRef="#ctx0" brushRef="#br0" timeOffset="44447.35">14073 16186 1706 0,'0'0'1317'15,"0"0"-702"-15,0 0-111 0,0 0-135 0,0 0-128 16,0 0-91-16,2 113-43 0,1-65-9 16,4 8-19-16,0 9-36 0,0 11-32 15,1 7-11-15,-6 7-12 0,5 1-19 16,-2-3-63-16,3-4-166 0,-1-13-110 16,-5-13-249-16,3-18-598 0,-5-7-827 0</inkml:trace>
  <inkml:trace contextRef="#ctx0" brushRef="#br0" timeOffset="44713.54">14107 16430 1289 0,'0'0'1712'0,"0"0"-1199"0,0 0-134 16,0 0-15-16,0 0-76 0,0 0-72 15,0 0-50-15,0 0-44 0,0 0-43 16,0 0-18-16,194-37-36 0,-168 57-10 15,-6 7-3-15,-6 4 0 0,-6 6-12 16,-8 3-9-16,0-2-70 0,-10-2 6 16,-7-6-19-16,0-3-18 0,-7-9 2 0,-1-6 13 15,4-6-13-15,-4-6-25 16,1 0-31-16,5-10-29 0,14-2 29 0,0-2-13 16,5-5-88-16,0 6-73 0,10-5-150 15,2 3-553-15,10-3-129 0</inkml:trace>
  <inkml:trace contextRef="#ctx0" brushRef="#br0" timeOffset="45066.51">14560 16458 395 0,'0'0'1175'0,"0"0"-630"0,0 0-88 16,0 0-58-16,0 0-35 0,0 0-91 15,0 0-45-15,0 0-59 0,0 0-55 16,0 0-42-16,0 0-32 0,131 78-9 16,-119-78-6-16,-7-2 19 0,2-8 30 0,-7-3 50 15,5-2-7-15,-5-3-28 0,0-2-36 16,0 2-26-16,-5 1-5 0,-7 4 2 16,0 2 7-16,2 3 6 0,-4 4 5 15,2 2 29-15,-13 0 66 0,8 2-30 0,-2 0-43 16,2 2-1-16,0 6-26 0,-5 6-13 15,8 9-24-15,9 0-3 0,-2 4-21 16,7 3-4-16,0 2-2 0,12-2-6 16,2 0 8-16,8-2-60 0,2-1-178 15,3-5-133-15,0-8-243 0,-8-4-629 16,0-10-867-16</inkml:trace>
  <inkml:trace contextRef="#ctx0" brushRef="#br0" timeOffset="45394.75">14769 16355 1672 0,'0'0'1200'0,"0"0"-828"0,0 0 3 15,0 0-19-15,-61 108-93 0,61-71-126 16,-5-1-47-16,5-2-13 0,0-2-42 0,5-7-35 16,7-7-21-16,3-6-16 0,2-10 15 15,-8-2 22-15,6-19 46 0,2-17 47 16,-8-20-10-16,-4-19-6 0,0-11-56 15,-5-9-19-15,0 1 0 0,0-1 0 16,0 5 0-16,-10 1 14 0,-4 5-1 16,2 8-3-16,-3 13 1 0,13 13-13 15,-5 15-25-15,7 15 22 0,-8 12 3 16,8 6 43-16,0 2-19 0,0 7 4 16,0 11-28-16,0 15-9 0,0 16 9 0,0 13 62 15,8 15 18-15,9 9 29 16,9 11-23-16,1 3-56 0,2 3-30 0,10-7-25 15,-1-5-67-15,11-13-161 0,-13-13-128 16,-4-23-341-16,4-8-1156 0</inkml:trace>
  <inkml:trace contextRef="#ctx0" brushRef="#br0" timeOffset="46835.98">15779 15664 711 0,'0'0'1048'15,"0"0"-577"-15,0 0-112 0,0 0-18 16,0 0-21-16,0 0-116 0,0 0-83 15,0 0-58-15,0 0 151 0,0 0-2 0,92 130-63 16,-72-68-33-16,-3 13-5 0,0 7-24 16,-10 7-44-16,-7 1-40 0,0 0-3 15,0-5 0-15,0-12-12 0,0-15-10 16,0-12-18-16,0-16-28 0,0-14-159 16,0-14-159-16,0-4-140 0,0-26-77 15,0 2-585-15,-17-40-295 0</inkml:trace>
  <inkml:trace contextRef="#ctx0" brushRef="#br0" timeOffset="47016.49">15852 15834 1072 0,'0'0'1511'0,"0"0"-824"0,0 0-154 16,0 0-125-16,0 0-91 0,0 0-80 16,0 0-87-16,0 0 55 0,0 0-13 15,0 0-89-15,124-6-63 0,-98 6-37 16,8 0-2-16,0 0-1 0,-7 0-24 15,7 0-144-15,-17 0-137 0,5 6-100 0,-8 3-260 16,-7 0-649-16,-7 5-977 0</inkml:trace>
  <inkml:trace contextRef="#ctx0" brushRef="#br0" timeOffset="47165.51">15901 16192 2058 0,'0'0'750'16,"0"0"-413"-16,0 0 77 0,0 0-55 15,0 0-151-15,0 0-77 0,0 0-69 16,0 0-31-16,0 0-31 0,198 38-70 16,-157-40-250-16,-7-4-239 0,-7 0-668 15,2-8-947-15</inkml:trace>
  <inkml:trace contextRef="#ctx0" brushRef="#br0" timeOffset="47376.47">16376 16228 665 0,'0'0'2054'0,"0"0"-1458"0,0 0-139 0,0 0-108 16,0 0-72-16,-37 119-110 0,37-97-81 0,0-4-52 15,0-4-32-15,0-8-2 0,0-3-31 16,0-3 31-16,5-3 47 0,10-17-11 16,2-10 60-16,12-15-29 0,0-5-33 15,2-2-34-15,1 2-1 0,-8 10-36 16,8 9 0-16,-11 11-107 0,4 8-159 15,-4 8-143-15,-4 4-267 0,-2 0-653 16,-3 14-519-16</inkml:trace>
  <inkml:trace contextRef="#ctx0" brushRef="#br0" timeOffset="47558.98">16746 16248 1175 0,'0'0'1866'15,"0"0"-1248"-15,0 0-118 0,0 0-112 0,0 0-49 16,-33 125-125-16,25-101-117 0,8-4-61 16,0-2-36-16,0-3-24 0,0-4-47 15,0-2-139-15,8-6-144 0,-8-3-172 16,9 0-712-16,-9-32-895 0</inkml:trace>
  <inkml:trace contextRef="#ctx0" brushRef="#br0" timeOffset="47691.63">16686 15880 3054 0,'0'0'744'0,"0"0"-295"0,0 0-149 15,0 0-250-15,0 0-50 0,0 0-84 16,0 0-123-16,0 0-213 0,0 0-338 16,65 103-1081-16</inkml:trace>
  <inkml:trace contextRef="#ctx0" brushRef="#br0" timeOffset="48033.3">17103 16342 2066 0,'0'0'711'0,"0"0"-285"0,0 0-12 16,-61 128-80-16,54-92-95 0,0-4-112 0,7-4-71 15,0-8-31-15,0-6-25 0,14-10-16 16,-11-4 16-16,11-12 19 0,-2-20 58 15,-2-14-9-15,5-17-15 0,-13-9-41 16,5-6-12-16,0-5 3 0,-7 3-2 16,0 1 12-16,0 4-11 0,0 9 22 15,-7 10-5-15,0 14-17 0,5 7 4 16,-6 14-6-16,6 4 0 0,-3 9 35 16,3 6 26-16,-3 2 74 0,0 0 43 15,0 17-130-15,0 6-48 0,-2 14-6 16,7 9 6-16,0 10 40 0,0 7-28 0,12 1-12 15,3 0-1-15,2-1-26 0,12-5-28 16,-5-10-208-16,7-2-147 0,-11-15-273 16,14 1-819-16</inkml:trace>
  <inkml:trace contextRef="#ctx0" brushRef="#br0" timeOffset="48334.46">17432 16192 2147 0,'0'0'774'16,"0"0"-218"-16,0 0-70 0,0 0-144 15,0 0-147-15,-4 102-136 0,8-89-58 0,6-8 0 16,-3 0 35-16,3-5 10 16,-5-3 0-16,7-7 6 0,-2-10 16 0,7-3-19 15,-8-12-6-15,-1-3-28 0,-3-5-13 16,-1 5 0-16,-1 3 17 0,-3 8-4 15,0 7-15-15,0 10 0 0,0 6 24 0,0 4-8 16,5 0-16-16,-5 0 0 0,0 10 52 16,2 8 3-16,1 8-37 0,1 6 37 15,6 6 18-15,2 0-36 0,0 1-37 16,5-3-12-16,-5-3-25 0,3-3-143 16,2-4-191-16,-5-6-187 0,-2-6-544 15,7-6-891-15</inkml:trace>
  <inkml:trace contextRef="#ctx0" brushRef="#br0" timeOffset="48496.43">17946 16115 1296 0,'0'0'2233'0,"0"0"-1668"16,0 0-161-16,0 0-56 0,-9 113-85 0,26-80-144 15,0-2-97-15,2-2-22 0,8-1-30 16,9-8-98-16,5-6-182 0,-4-8-137 0,-6-6-351 15,-4-8-1018-15</inkml:trace>
  <inkml:trace contextRef="#ctx0" brushRef="#br0" timeOffset="48645.13">18184 16163 2662 0,'0'0'966'0,"0"0"-563"15,-70 154 0-15,41-78-45 0,-10 22-70 16,0 11-96-16,3 16-74 0,-10 9-60 15,14 10-52-15,-7-1-6 0,10-7-103 16,10-17-126-16,-5-23-203 0,4-31-754 16,-36-9-1690-16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5000-D2EC-4FC6-A2F6-65B64735D28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A963-B73D-49ED-9DAA-E14AB174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4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5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86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0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1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90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22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5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37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79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12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65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54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1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7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3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9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5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D62E-C577-4FDF-95C8-4554EA9C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72E83-84EA-434F-9E3F-ABD8D2D14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97D5-23E8-43C9-9A36-BAFB5696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5AB8-A41A-4500-8BC0-77CA0D4A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3228-760A-4C7C-BF94-89FA051C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B87B-7EBF-496D-8FDA-680C0AD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FB6CB-5CBE-4348-BD90-328C4C1C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7D97-6AE9-4FC7-871D-3787367D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AA6B-7BB7-4206-B03A-E624D0D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85281-A760-4C77-9B8F-6569627B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89C82-941D-4D82-AF9C-CC9065418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FCFC8-29C9-4920-9E2E-F2424747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1B6D-D2F3-431D-9F66-F9E0470B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7C52-E486-413E-876D-F3229F7C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E0A7-083C-452C-B213-9F906704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4EAA-A216-49BD-AD5A-2922353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5020-BF6D-4719-9F9D-74D70E8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A143-2838-47B1-ADF2-FF1FE18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44E5-500E-4DEE-B769-2E8E2AAC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4330-DB66-494B-8C8E-CB503771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A2F0-EF3B-47CD-B321-A5F8F8AD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D1BF-E87C-46F8-ACE8-717AB342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0B66-1034-4013-97EE-6267F163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0173-3550-4AE4-9713-6D8825D4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3DE6-DC68-4842-A9EF-4302C57F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A41D-B084-4204-86D2-01D64001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9B0D-3C66-4910-8E51-30657390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DEF2A-98C9-416C-8288-8B0E6EBFA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F82C5-28E3-4198-A227-DD4CE0DB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0D8CC-8DF5-42E4-A6AE-615847CE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0000-43DB-467D-B1C2-804382C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CBDA-4A67-4B9D-AB7D-A3559D81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E723-6F56-4C2D-BFFE-D5A15CA3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626F2-AC03-43E1-8FA5-E0AB414CC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EA5CB-670E-4EC5-B8FD-63F25F5E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29517-AA04-4904-87E8-9E02A8771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E10F5-3F45-440F-B784-C30041BD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90427-058E-4F63-8AE0-E71D7AEB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84E26-78F3-49D2-AB99-D361632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8532-0A73-41B0-BA47-F71B835A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DE26A-5CC7-4BF9-8C68-0F1E22A5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1F52A-223E-46A4-B4F3-6BC2591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D898-11CC-430F-AEA0-3CFC8956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F0C24-2FEE-45D7-A131-8EB56BF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4AAD3-C77D-423B-A22D-0639DFDE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209C-08AD-4733-B1C3-B9ADE833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F32F-221E-43B1-A100-7556FEBD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36CD-370F-43D5-896C-1802B846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AAAB-E153-4DE1-A0D1-366E60C7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BA45C-5252-4E8A-8291-3C50C14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021D-1282-4A6A-89C3-054D7604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C64E-3513-4C5D-8495-C7CFA6D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C24-927C-497E-82B7-93975318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83DD0-7F99-4173-B734-7D05A027A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0ED2D-0C29-41BA-B70A-BD1F3F56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347B-8B48-423C-BC56-EC0EA6F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4503-14AA-40B0-909F-200A251B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FD430-9A3D-484A-AA9E-BAE6127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77B81-D33C-4B75-A388-0025629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C47E-36F1-41DD-9AD5-E5336205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741A7-EC41-4FDF-BE67-032FA705E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1F84-555C-4AA2-9AC8-269699F61A4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913B-5238-46D2-AF82-D9277CB0E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CCEF-99CB-4F16-B1E3-8280014D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5617A-6900-4688-BCBA-D0D5C7608E53}"/>
              </a:ext>
            </a:extLst>
          </p:cNvPr>
          <p:cNvSpPr txBox="1"/>
          <p:nvPr/>
        </p:nvSpPr>
        <p:spPr>
          <a:xfrm>
            <a:off x="362715" y="1199201"/>
            <a:ext cx="900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 the layout of an activation record with two 64-bit locals. Write the function prologue and epilogue corresponding to that function</a:t>
            </a:r>
          </a:p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40FB0-1CFF-483D-818E-ED14158270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95" y="1699468"/>
            <a:ext cx="7537932" cy="485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Assembled quite a few x64 concepts</a:t>
            </a:r>
          </a:p>
          <a:p>
            <a:r>
              <a:rPr lang="en-US" dirty="0"/>
              <a:t>Basic data manipulation (</a:t>
            </a:r>
            <a:r>
              <a:rPr lang="en-US" dirty="0" err="1"/>
              <a:t>movq</a:t>
            </a:r>
            <a:r>
              <a:rPr lang="en-US" dirty="0"/>
              <a:t>)</a:t>
            </a:r>
          </a:p>
          <a:p>
            <a:r>
              <a:rPr lang="en-US" dirty="0"/>
              <a:t>Basic math (</a:t>
            </a:r>
            <a:r>
              <a:rPr lang="en-US" dirty="0" err="1"/>
              <a:t>addq</a:t>
            </a:r>
            <a:r>
              <a:rPr lang="en-US" dirty="0"/>
              <a:t>, </a:t>
            </a:r>
            <a:r>
              <a:rPr lang="en-US" dirty="0" err="1"/>
              <a:t>idivq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Global data (.data, .quad, .byte)</a:t>
            </a:r>
          </a:p>
          <a:p>
            <a:r>
              <a:rPr lang="en-US" dirty="0"/>
              <a:t>Local data</a:t>
            </a:r>
          </a:p>
          <a:p>
            <a:r>
              <a:rPr lang="en-US" dirty="0"/>
              <a:t>Function calls</a:t>
            </a:r>
          </a:p>
          <a:p>
            <a:pPr marL="0" indent="0">
              <a:buNone/>
            </a:pPr>
            <a:r>
              <a:rPr lang="en-US" b="1" dirty="0"/>
              <a:t>You can now hand-code some non-trivial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We’re At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38527C-F34E-432C-A7B0-B42039F0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0" y="2243130"/>
            <a:ext cx="3388702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11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 Environments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0807" y="1814545"/>
                  <a:pt x="1645517" y="1800302"/>
                </a:cubicBezTo>
                <a:cubicBezTo>
                  <a:pt x="1980227" y="1786059"/>
                  <a:pt x="2022956" y="1676388"/>
                  <a:pt x="2064261" y="1509745"/>
                </a:cubicBezTo>
                <a:cubicBezTo>
                  <a:pt x="2105566" y="1343102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CC4A35-306C-983A-CF30-BB26165A2391}"/>
              </a:ext>
            </a:extLst>
          </p:cNvPr>
          <p:cNvSpPr/>
          <p:nvPr/>
        </p:nvSpPr>
        <p:spPr>
          <a:xfrm>
            <a:off x="1338800" y="955589"/>
            <a:ext cx="5663361" cy="1277022"/>
          </a:xfrm>
          <a:custGeom>
            <a:avLst/>
            <a:gdLst>
              <a:gd name="connsiteX0" fmla="*/ 5609967 w 5609967"/>
              <a:gd name="connsiteY0" fmla="*/ 527222 h 1284345"/>
              <a:gd name="connsiteX1" fmla="*/ 5049794 w 5609967"/>
              <a:gd name="connsiteY1" fmla="*/ 74141 h 1284345"/>
              <a:gd name="connsiteX2" fmla="*/ 3492843 w 5609967"/>
              <a:gd name="connsiteY2" fmla="*/ 1268627 h 1284345"/>
              <a:gd name="connsiteX3" fmla="*/ 1062681 w 5609967"/>
              <a:gd name="connsiteY3" fmla="*/ 708454 h 1284345"/>
              <a:gd name="connsiteX4" fmla="*/ 0 w 5609967"/>
              <a:gd name="connsiteY4" fmla="*/ 0 h 1284345"/>
              <a:gd name="connsiteX0" fmla="*/ 5609967 w 5609967"/>
              <a:gd name="connsiteY0" fmla="*/ 527222 h 1281715"/>
              <a:gd name="connsiteX1" fmla="*/ 4794421 w 5609967"/>
              <a:gd name="connsiteY1" fmla="*/ 140043 h 1281715"/>
              <a:gd name="connsiteX2" fmla="*/ 3492843 w 5609967"/>
              <a:gd name="connsiteY2" fmla="*/ 1268627 h 1281715"/>
              <a:gd name="connsiteX3" fmla="*/ 1062681 w 5609967"/>
              <a:gd name="connsiteY3" fmla="*/ 708454 h 1281715"/>
              <a:gd name="connsiteX4" fmla="*/ 0 w 5609967"/>
              <a:gd name="connsiteY4" fmla="*/ 0 h 1281715"/>
              <a:gd name="connsiteX0" fmla="*/ 5609967 w 5609967"/>
              <a:gd name="connsiteY0" fmla="*/ 527222 h 1277022"/>
              <a:gd name="connsiteX1" fmla="*/ 4794421 w 5609967"/>
              <a:gd name="connsiteY1" fmla="*/ 140043 h 1277022"/>
              <a:gd name="connsiteX2" fmla="*/ 3492843 w 5609967"/>
              <a:gd name="connsiteY2" fmla="*/ 1268627 h 1277022"/>
              <a:gd name="connsiteX3" fmla="*/ 1062681 w 5609967"/>
              <a:gd name="connsiteY3" fmla="*/ 708454 h 1277022"/>
              <a:gd name="connsiteX4" fmla="*/ 0 w 5609967"/>
              <a:gd name="connsiteY4" fmla="*/ 0 h 1277022"/>
              <a:gd name="connsiteX0" fmla="*/ 5661652 w 5661652"/>
              <a:gd name="connsiteY0" fmla="*/ 527222 h 1277022"/>
              <a:gd name="connsiteX1" fmla="*/ 4846106 w 5661652"/>
              <a:gd name="connsiteY1" fmla="*/ 140043 h 1277022"/>
              <a:gd name="connsiteX2" fmla="*/ 3544528 w 5661652"/>
              <a:gd name="connsiteY2" fmla="*/ 1268627 h 1277022"/>
              <a:gd name="connsiteX3" fmla="*/ 1114366 w 5661652"/>
              <a:gd name="connsiteY3" fmla="*/ 708454 h 1277022"/>
              <a:gd name="connsiteX4" fmla="*/ 51685 w 5661652"/>
              <a:gd name="connsiteY4" fmla="*/ 0 h 1277022"/>
              <a:gd name="connsiteX0" fmla="*/ 5663361 w 5663361"/>
              <a:gd name="connsiteY0" fmla="*/ 527222 h 1277022"/>
              <a:gd name="connsiteX1" fmla="*/ 4847815 w 5663361"/>
              <a:gd name="connsiteY1" fmla="*/ 140043 h 1277022"/>
              <a:gd name="connsiteX2" fmla="*/ 3546237 w 5663361"/>
              <a:gd name="connsiteY2" fmla="*/ 1268627 h 1277022"/>
              <a:gd name="connsiteX3" fmla="*/ 1116075 w 5663361"/>
              <a:gd name="connsiteY3" fmla="*/ 708454 h 1277022"/>
              <a:gd name="connsiteX4" fmla="*/ 53394 w 5663361"/>
              <a:gd name="connsiteY4" fmla="*/ 0 h 127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3361" h="1277022">
                <a:moveTo>
                  <a:pt x="5663361" y="527222"/>
                </a:moveTo>
                <a:cubicBezTo>
                  <a:pt x="5559701" y="238898"/>
                  <a:pt x="5200669" y="16476"/>
                  <a:pt x="4847815" y="140043"/>
                </a:cubicBezTo>
                <a:cubicBezTo>
                  <a:pt x="4494961" y="263610"/>
                  <a:pt x="4168194" y="1173892"/>
                  <a:pt x="3546237" y="1268627"/>
                </a:cubicBezTo>
                <a:cubicBezTo>
                  <a:pt x="2924280" y="1363362"/>
                  <a:pt x="2851513" y="623330"/>
                  <a:pt x="1116075" y="708454"/>
                </a:cubicBezTo>
                <a:cubicBezTo>
                  <a:pt x="500983" y="670011"/>
                  <a:pt x="-200607" y="775730"/>
                  <a:pt x="53394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733630" y="5636295"/>
            <a:ext cx="17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Code generation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Quads to Assembly</a:t>
            </a:r>
          </a:p>
          <a:p>
            <a:r>
              <a:rPr lang="en-US" dirty="0"/>
              <a:t>Approach Overview</a:t>
            </a:r>
          </a:p>
          <a:p>
            <a:r>
              <a:rPr lang="en-US" dirty="0"/>
              <a:t>Planning out memory</a:t>
            </a:r>
          </a:p>
          <a:p>
            <a:r>
              <a:rPr lang="en-US" dirty="0"/>
              <a:t>Writing out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BEF8A-20B0-41D8-BFDA-DEDCD5367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8" y="3950958"/>
            <a:ext cx="2746976" cy="20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ou Have to try This Easy Funnel Cake Recipe">
            <a:extLst>
              <a:ext uri="{FF2B5EF4-FFF2-40B4-BE49-F238E27FC236}">
                <a16:creationId xmlns:a16="http://schemas.microsoft.com/office/drawing/2014/main" id="{5F6DB432-0D15-445B-AD62-AC64657D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69" y="1585452"/>
            <a:ext cx="4349088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9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Representing Abstract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55" y="2252698"/>
            <a:ext cx="3943350" cy="1014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Combine (simple) target language constructs…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9569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AC9E4-E115-41DB-848A-57B25E6CDF8A}"/>
              </a:ext>
            </a:extLst>
          </p:cNvPr>
          <p:cNvSpPr txBox="1"/>
          <p:nvPr/>
        </p:nvSpPr>
        <p:spPr>
          <a:xfrm>
            <a:off x="5411282" y="2205816"/>
            <a:ext cx="12107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Logical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62F70-E07D-491A-AEC6-A58CB4CAA050}"/>
              </a:ext>
            </a:extLst>
          </p:cNvPr>
          <p:cNvSpPr txBox="1"/>
          <p:nvPr/>
        </p:nvSpPr>
        <p:spPr>
          <a:xfrm>
            <a:off x="7756852" y="2390482"/>
            <a:ext cx="10614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math ops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FB871-3DCA-47A7-8644-8FF7D89C313D}"/>
              </a:ext>
            </a:extLst>
          </p:cNvPr>
          <p:cNvSpPr txBox="1"/>
          <p:nvPr/>
        </p:nvSpPr>
        <p:spPr>
          <a:xfrm>
            <a:off x="6090827" y="3402851"/>
            <a:ext cx="1062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Stack 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9CCE6-01E2-4A0F-BC37-0195D64F48A8}"/>
              </a:ext>
            </a:extLst>
          </p:cNvPr>
          <p:cNvSpPr txBox="1"/>
          <p:nvPr/>
        </p:nvSpPr>
        <p:spPr>
          <a:xfrm>
            <a:off x="7976545" y="3407500"/>
            <a:ext cx="755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jumps</a:t>
            </a:r>
          </a:p>
        </p:txBody>
      </p:sp>
      <p:pic>
        <p:nvPicPr>
          <p:cNvPr id="2054" name="Picture 6" descr="One-Bowl Chocolate Cake">
            <a:extLst>
              <a:ext uri="{FF2B5EF4-FFF2-40B4-BE49-F238E27FC236}">
                <a16:creationId xmlns:a16="http://schemas.microsoft.com/office/drawing/2014/main" id="{2FA8D214-FB85-4E60-AF32-EDE9E6BE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44" y="4747864"/>
            <a:ext cx="3757152" cy="21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B8143A-3E8C-48E8-9E3F-85D0261EA1DF}"/>
              </a:ext>
            </a:extLst>
          </p:cNvPr>
          <p:cNvSpPr txBox="1"/>
          <p:nvPr/>
        </p:nvSpPr>
        <p:spPr>
          <a:xfrm>
            <a:off x="6447662" y="5727642"/>
            <a:ext cx="984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output 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D1D9E-4C32-49D9-864B-0B5B2FA67594}"/>
              </a:ext>
            </a:extLst>
          </p:cNvPr>
          <p:cNvSpPr/>
          <p:nvPr/>
        </p:nvSpPr>
        <p:spPr>
          <a:xfrm>
            <a:off x="616277" y="502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…to build (complex) source language constructs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8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BC89C1FD-5862-44F0-B887-BE6EED7FA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6ED4DDD-9A97-4ADF-8FAD-C44C9D64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249C566-3C9B-4087-B953-1B1CBBEB053A}"/>
              </a:ext>
            </a:extLst>
          </p:cNvPr>
          <p:cNvSpPr txBox="1">
            <a:spLocks/>
          </p:cNvSpPr>
          <p:nvPr/>
        </p:nvSpPr>
        <p:spPr>
          <a:xfrm>
            <a:off x="350106" y="1496962"/>
            <a:ext cx="8229600" cy="47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Two high level goals: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correct code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efficient code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It can be difficult to achieve both at once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can be harder to understand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may have unanticipated side effects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6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Objectives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Designing Code Generators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506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2" name="Picture 2" descr="Mission Impossible: How some brands go rogue">
            <a:extLst>
              <a:ext uri="{FF2B5EF4-FFF2-40B4-BE49-F238E27FC236}">
                <a16:creationId xmlns:a16="http://schemas.microsoft.com/office/drawing/2014/main" id="{449877C3-83A8-41D2-B2B0-49D548C84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4661" b="77898"/>
          <a:stretch/>
        </p:blipFill>
        <p:spPr bwMode="auto">
          <a:xfrm>
            <a:off x="1123573" y="3268966"/>
            <a:ext cx="6546172" cy="1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6F96E-563F-4709-AF46-F7C85294FC4D}"/>
              </a:ext>
            </a:extLst>
          </p:cNvPr>
          <p:cNvSpPr txBox="1"/>
          <p:nvPr/>
        </p:nvSpPr>
        <p:spPr>
          <a:xfrm>
            <a:off x="4313987" y="3622206"/>
            <a:ext cx="299177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Difficult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ABBD281-914B-4CEB-9A0D-EF4D4BC965E3}"/>
              </a:ext>
            </a:extLst>
          </p:cNvPr>
          <p:cNvSpPr/>
          <p:nvPr/>
        </p:nvSpPr>
        <p:spPr>
          <a:xfrm rot="10800000">
            <a:off x="4464905" y="2205341"/>
            <a:ext cx="572315" cy="261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371A3-BE34-44E1-A45E-F78DBABFB90C}"/>
              </a:ext>
            </a:extLst>
          </p:cNvPr>
          <p:cNvSpPr txBox="1"/>
          <p:nvPr/>
        </p:nvSpPr>
        <p:spPr>
          <a:xfrm>
            <a:off x="5013157" y="2128846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Top priority</a:t>
            </a:r>
          </a:p>
        </p:txBody>
      </p:sp>
    </p:spTree>
    <p:extLst>
      <p:ext uri="{BB962C8B-B14F-4D97-AF65-F5344CB8AC3E}">
        <p14:creationId xmlns:p14="http://schemas.microsoft.com/office/powerpoint/2010/main" val="8041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1990395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F16B7D-88C7-4602-B436-37AD918E8576}"/>
              </a:ext>
            </a:extLst>
          </p:cNvPr>
          <p:cNvSpPr/>
          <p:nvPr/>
        </p:nvSpPr>
        <p:spPr>
          <a:xfrm>
            <a:off x="6131859" y="2187388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9335A-07AF-4C90-A511-B65FEB8D48CE}"/>
              </a:ext>
            </a:extLst>
          </p:cNvPr>
          <p:cNvSpPr txBox="1"/>
          <p:nvPr/>
        </p:nvSpPr>
        <p:spPr>
          <a:xfrm>
            <a:off x="7530354" y="2106936"/>
            <a:ext cx="145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Preparing the</a:t>
            </a:r>
          </a:p>
          <a:p>
            <a:r>
              <a:rPr lang="en-US" i="1" dirty="0">
                <a:solidFill>
                  <a:schemeClr val="accent2"/>
                </a:solidFill>
              </a:rPr>
              <a:t>3AC memory </a:t>
            </a:r>
          </a:p>
          <a:p>
            <a:r>
              <a:rPr lang="en-US" i="1" dirty="0">
                <a:solidFill>
                  <a:schemeClr val="accent2"/>
                </a:solidFill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908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7517" y="646676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F3A346B-7FF0-4428-B6E6-82984C03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36" y="1142654"/>
            <a:ext cx="9272540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Big picture:</a:t>
            </a:r>
          </a:p>
          <a:p>
            <a:r>
              <a:rPr lang="en-US" sz="2400" dirty="0"/>
              <a:t>Every variable needs space in enough space in memory for its type</a:t>
            </a:r>
          </a:p>
          <a:p>
            <a:r>
              <a:rPr lang="en-US" sz="2400" dirty="0"/>
              <a:t>Every quad using that variable needs to access the same location</a:t>
            </a:r>
          </a:p>
          <a:p>
            <a:pPr marL="0" indent="0">
              <a:buNone/>
            </a:pPr>
            <a:r>
              <a:rPr lang="en-US" sz="2400" b="1" dirty="0"/>
              <a:t>Need a mix of static/dynamic allocation</a:t>
            </a:r>
          </a:p>
          <a:p>
            <a:r>
              <a:rPr lang="en-US" sz="2400" dirty="0"/>
              <a:t>Put </a:t>
            </a:r>
            <a:r>
              <a:rPr lang="en-US" sz="2400" dirty="0" err="1"/>
              <a:t>globals</a:t>
            </a:r>
            <a:r>
              <a:rPr lang="en-US" sz="2400" dirty="0"/>
              <a:t>/strings at fixed addresses in memory (absolute locations)</a:t>
            </a:r>
          </a:p>
          <a:p>
            <a:r>
              <a:rPr lang="en-US" sz="2400" dirty="0"/>
              <a:t>Put locals/formals at stack offsets in memory (relative locations)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D5DCA56-C5B6-4533-82A8-946D51597F33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1B4BBD-077D-45B9-B11E-968DBCB8C841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89F7CA-46A0-4338-BD57-0458B0F67CE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639209-3374-4F61-89E1-8F964873454B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A7DAD5-0CC7-4908-9B24-CD6DCEEE6FA1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A4B1C4-AE3F-4612-B3B9-E2ED2A86FD4A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01182CC-1C04-4C06-8454-73562955D6B1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7DBE47-0A26-4651-A77E-3A59C4D6079C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56120-7520-4AD3-A2E7-5A32657DE5BA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A7AEAB-8310-4DB6-9233-BCEAF6C0A76C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E6A3584-3F8B-46C0-AEC5-F530C2B09DA7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C9D959-3324-46A3-B2C3-01718BC066BD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9A6B57A-1CDB-4B4E-B489-FB8970878B26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2BFD73-49EC-490C-9178-B299ECBE00F2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A2F98DA-DBAF-4A31-9074-177D124517BC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A61711-56BD-440A-B7EC-0D363BE02B52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97DE885-413D-45C5-A939-1DC3424A2A4F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6B746C1-CDF0-4437-99C6-5B58BA7C2497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12F24-3A7F-4FA7-AF96-867131617B59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1A136F-057E-44A9-ADDC-9AB4C00B9973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198BA1D-C517-4B27-9D95-30A81A54B5A5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E30238-E577-4638-A002-09CACF070E4B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7F0E60-0D88-4A4E-A3C1-21BE917636AE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EAB6C9F-6177-4348-B1E8-59B08DB0136B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047E78B-D700-4A45-B3CE-AD18348B9C73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102FD6A-2A8F-47F6-B762-AF8B0725742E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F77221-F14A-4FCD-A6BF-4B86FCA290B7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F2CC928-8DBC-4038-BBC4-2FB7AEBE2FC3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F5B33C-9D70-4683-9D2E-DE9E808528D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34741A6-2870-4A6C-9BDB-94F2043DF81C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BD73965-8A73-4995-B60C-E1FE8A3FE3EB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0044431-84AE-4FE0-A64D-F4273B084C87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0AF68D-7A06-4137-BCB1-42AE2CCE324A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9F9100B-BEC6-4052-AFA8-BC9429AA78B0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79980F4-C0AB-41EE-AACD-96F97508621C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705410-98AD-4978-A78E-064CEDD0B291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78AFC3B-C279-4A6B-B928-9C4951248AB4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CFE2DA-53FE-4BCB-8FE6-2FE9605755FF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6183A9-FB2A-4BA7-8127-CFBC706EF6FE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1BF182-815E-4726-A7FE-8611F87B0DE0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4593F80-D1FE-4645-B045-67D0D4D60B49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020C662-0C24-4BA2-A2E9-CB0899F5629A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18F5BB-679D-43F8-9479-93C98C616F1E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EDCC1E-90FE-4972-BCA0-2F4EF0086BA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BDD8C3-A04D-4561-8D2A-871DBF2E24F2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28447E-CDDE-487B-859E-193BABE93149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53E44FE-1D63-4A31-8C55-077D77622AF0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029F553-D04A-4ED5-B621-7419709BD221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0911F8C-FE8D-43E0-ACD2-031E7C3B901B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A4358D4-4C30-4A31-B2B9-75B252737814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80D9185-F7A8-4D79-8EBF-83F4479475A9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CCC0CEC-E20A-48CC-BF35-6058EF3F602A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4C7BB33-5E02-4821-9D19-87739176EC39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2FAEBA6-1032-4A37-A4D7-25B23AD16548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166B53B-E455-4DB6-AF5E-640F52D93F60}"/>
              </a:ext>
            </a:extLst>
          </p:cNvPr>
          <p:cNvSpPr/>
          <p:nvPr/>
        </p:nvSpPr>
        <p:spPr>
          <a:xfrm>
            <a:off x="668316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47B7DA1-7AEF-4192-8F6E-E58ACB7F61D2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DCCEF72-20CB-4DBE-8C6E-FFFD57E4A6F9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8AD42E-E5CE-432C-9C41-5E9D4025E371}"/>
              </a:ext>
            </a:extLst>
          </p:cNvPr>
          <p:cNvSpPr/>
          <p:nvPr/>
        </p:nvSpPr>
        <p:spPr>
          <a:xfrm>
            <a:off x="349705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D961F97-A4F2-4680-815D-561EACC866F5}"/>
              </a:ext>
            </a:extLst>
          </p:cNvPr>
          <p:cNvCxnSpPr>
            <a:cxnSpLocks/>
          </p:cNvCxnSpPr>
          <p:nvPr/>
        </p:nvCxnSpPr>
        <p:spPr>
          <a:xfrm>
            <a:off x="3453859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762380D0-BE11-4617-B38D-806A2C215D55}"/>
              </a:ext>
            </a:extLst>
          </p:cNvPr>
          <p:cNvSpPr txBox="1"/>
          <p:nvPr/>
        </p:nvSpPr>
        <p:spPr>
          <a:xfrm>
            <a:off x="3115590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E13C891-5CC3-4864-94FF-2B20B33B9DC2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6244450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345ADFB-0E49-4629-8069-37A3761AC30D}"/>
              </a:ext>
            </a:extLst>
          </p:cNvPr>
          <p:cNvSpPr txBox="1"/>
          <p:nvPr/>
        </p:nvSpPr>
        <p:spPr>
          <a:xfrm>
            <a:off x="5907659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FA4DD84-4367-48B0-879F-20DFEB330815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64BDBED-3968-450D-B612-0ED5A0937850}"/>
              </a:ext>
            </a:extLst>
          </p:cNvPr>
          <p:cNvSpPr txBox="1"/>
          <p:nvPr/>
        </p:nvSpPr>
        <p:spPr>
          <a:xfrm>
            <a:off x="9153252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EADE2EF-B924-4F20-9F33-84226FB8B2B9}"/>
              </a:ext>
            </a:extLst>
          </p:cNvPr>
          <p:cNvCxnSpPr>
            <a:cxnSpLocks/>
          </p:cNvCxnSpPr>
          <p:nvPr/>
        </p:nvCxnSpPr>
        <p:spPr>
          <a:xfrm flipH="1">
            <a:off x="6543556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EBCA729-B051-4E1E-9FAD-E153FCB84F84}"/>
              </a:ext>
            </a:extLst>
          </p:cNvPr>
          <p:cNvSpPr txBox="1"/>
          <p:nvPr/>
        </p:nvSpPr>
        <p:spPr>
          <a:xfrm>
            <a:off x="6484109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AE1337F-E539-49FD-87C7-222384A4947A}"/>
              </a:ext>
            </a:extLst>
          </p:cNvPr>
          <p:cNvSpPr/>
          <p:nvPr/>
        </p:nvSpPr>
        <p:spPr>
          <a:xfrm>
            <a:off x="5034490" y="5685574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C81973B-7CCE-4C23-AB77-B416CD229338}"/>
              </a:ext>
            </a:extLst>
          </p:cNvPr>
          <p:cNvSpPr/>
          <p:nvPr/>
        </p:nvSpPr>
        <p:spPr>
          <a:xfrm>
            <a:off x="5836252" y="5655541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CF909A5-F9BA-4C23-B63D-909701D07A15}"/>
              </a:ext>
            </a:extLst>
          </p:cNvPr>
          <p:cNvSpPr/>
          <p:nvPr/>
        </p:nvSpPr>
        <p:spPr>
          <a:xfrm>
            <a:off x="8148181" y="567841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877CDB3-11AC-47A9-929F-939304270FFE}"/>
              </a:ext>
            </a:extLst>
          </p:cNvPr>
          <p:cNvSpPr/>
          <p:nvPr/>
        </p:nvSpPr>
        <p:spPr>
          <a:xfrm>
            <a:off x="8949943" y="5648383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78096-2F9F-42DB-880D-4B3585CA372B}"/>
              </a:ext>
            </a:extLst>
          </p:cNvPr>
          <p:cNvSpPr txBox="1"/>
          <p:nvPr/>
        </p:nvSpPr>
        <p:spPr>
          <a:xfrm>
            <a:off x="97275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413004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" y="26113"/>
            <a:ext cx="121653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Allocation: In Code (suggestion)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7CB0B2DA-5A58-4BCA-897E-B643D520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414125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 a location field (std::string) to semantic symbols</a:t>
            </a:r>
            <a:endParaRPr lang="en-US" dirty="0"/>
          </a:p>
          <a:p>
            <a:r>
              <a:rPr lang="en-US" dirty="0"/>
              <a:t>All related </a:t>
            </a:r>
            <a:r>
              <a:rPr lang="en-US" dirty="0" err="1"/>
              <a:t>SymOpds</a:t>
            </a:r>
            <a:r>
              <a:rPr lang="en-US" dirty="0"/>
              <a:t> have pointers to the same symbol</a:t>
            </a:r>
          </a:p>
          <a:p>
            <a:pPr marL="0" indent="0">
              <a:buNone/>
            </a:pPr>
            <a:r>
              <a:rPr lang="en-US" b="1" dirty="0"/>
              <a:t>Location can be a string</a:t>
            </a:r>
          </a:p>
          <a:p>
            <a:r>
              <a:rPr lang="en-US" dirty="0"/>
              <a:t>For </a:t>
            </a:r>
            <a:r>
              <a:rPr lang="en-US" dirty="0" err="1"/>
              <a:t>globals</a:t>
            </a:r>
            <a:r>
              <a:rPr lang="en-US" dirty="0"/>
              <a:t>, the label that you’ll write</a:t>
            </a:r>
          </a:p>
          <a:p>
            <a:r>
              <a:rPr lang="en-US" dirty="0"/>
              <a:t>For locals, the stack offset you’ll arrange</a:t>
            </a:r>
          </a:p>
        </p:txBody>
      </p:sp>
    </p:spTree>
    <p:extLst>
      <p:ext uri="{BB962C8B-B14F-4D97-AF65-F5344CB8AC3E}">
        <p14:creationId xmlns:p14="http://schemas.microsoft.com/office/powerpoint/2010/main" val="189897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Globals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04310" y="1558643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in .data section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2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g is a global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[g] :=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223633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.text section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62750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161410-A5BB-4599-A1B4-5977C7F1482E}"/>
              </a:ext>
            </a:extLst>
          </p:cNvPr>
          <p:cNvSpPr/>
          <p:nvPr/>
        </p:nvSpPr>
        <p:spPr>
          <a:xfrm>
            <a:off x="4604310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B2E11B-9B97-4FE5-A1B4-B57D5CD20A6B}"/>
              </a:ext>
            </a:extLst>
          </p:cNvPr>
          <p:cNvSpPr/>
          <p:nvPr/>
        </p:nvSpPr>
        <p:spPr>
          <a:xfrm>
            <a:off x="5965923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.quad 0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5BDFC-DB93-4291-A484-5DE214E5297A}"/>
              </a:ext>
            </a:extLst>
          </p:cNvPr>
          <p:cNvGrpSpPr/>
          <p:nvPr/>
        </p:nvGrpSpPr>
        <p:grpSpPr>
          <a:xfrm>
            <a:off x="538376" y="1801250"/>
            <a:ext cx="1379324" cy="966259"/>
            <a:chOff x="538376" y="1801250"/>
            <a:chExt cx="1379324" cy="96625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D609C45-A9D7-4E24-A77B-092DF429CDF6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99CEEC-57D6-481F-B5DE-FE55BCBEF887}"/>
                </a:ext>
              </a:extLst>
            </p:cNvPr>
            <p:cNvSpPr txBox="1"/>
            <p:nvPr/>
          </p:nvSpPr>
          <p:spPr>
            <a:xfrm>
              <a:off x="538376" y="2028845"/>
              <a:ext cx="8599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label</a:t>
              </a:r>
            </a:p>
            <a:p>
              <a:pPr algn="ctr"/>
              <a:r>
                <a:rPr lang="en-US" sz="1400" dirty="0" err="1">
                  <a:solidFill>
                    <a:schemeClr val="accent2"/>
                  </a:solidFill>
                </a:rPr>
                <a:t>gbl_g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F099BE-2577-4C70-93D6-BB8277E260F6}"/>
              </a:ext>
            </a:extLst>
          </p:cNvPr>
          <p:cNvGrpSpPr/>
          <p:nvPr/>
        </p:nvGrpSpPr>
        <p:grpSpPr>
          <a:xfrm>
            <a:off x="-12700" y="3263900"/>
            <a:ext cx="7604136" cy="3477551"/>
            <a:chOff x="-12700" y="3263900"/>
            <a:chExt cx="7604136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2471241" y="5035631"/>
              <a:ext cx="14350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726D58-0B2F-4CE9-96D3-4BE683127952}"/>
                </a:ext>
              </a:extLst>
            </p:cNvPr>
            <p:cNvSpPr/>
            <p:nvPr/>
          </p:nvSpPr>
          <p:spPr>
            <a:xfrm>
              <a:off x="6186546" y="3690496"/>
              <a:ext cx="1403499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B9C382A-478A-4AFD-AE8E-2DE1BB1BB87C}"/>
                </a:ext>
              </a:extLst>
            </p:cNvPr>
            <p:cNvSpPr/>
            <p:nvPr/>
          </p:nvSpPr>
          <p:spPr>
            <a:xfrm>
              <a:off x="5176493" y="4018463"/>
              <a:ext cx="718183" cy="3686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g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4515343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0AEC76-1917-4245-B76C-0EFCF0676CDE}"/>
                </a:ext>
              </a:extLst>
            </p:cNvPr>
            <p:cNvSpPr txBox="1"/>
            <p:nvPr/>
          </p:nvSpPr>
          <p:spPr>
            <a:xfrm>
              <a:off x="5029335" y="3690496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8F30C5-4AD9-4C75-9761-A5111AC3E74A}"/>
                </a:ext>
              </a:extLst>
            </p:cNvPr>
            <p:cNvSpPr/>
            <p:nvPr/>
          </p:nvSpPr>
          <p:spPr>
            <a:xfrm>
              <a:off x="5577762" y="4090744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1A4450-AD79-42D7-A93E-B62381C2F20E}"/>
                </a:ext>
              </a:extLst>
            </p:cNvPr>
            <p:cNvSpPr txBox="1"/>
            <p:nvPr/>
          </p:nvSpPr>
          <p:spPr>
            <a:xfrm>
              <a:off x="6158524" y="3338732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007554" y="4532964"/>
              <a:ext cx="914230" cy="1280084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4023 w 264023"/>
                <a:gd name="connsiteY0" fmla="*/ 460788 h 460788"/>
                <a:gd name="connsiteX1" fmla="*/ 1632 w 264023"/>
                <a:gd name="connsiteY1" fmla="*/ 0 h 460788"/>
                <a:gd name="connsiteX0" fmla="*/ 263269 w 263269"/>
                <a:gd name="connsiteY0" fmla="*/ 460788 h 460788"/>
                <a:gd name="connsiteX1" fmla="*/ 878 w 263269"/>
                <a:gd name="connsiteY1" fmla="*/ 0 h 4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269" h="460788">
                  <a:moveTo>
                    <a:pt x="263269" y="460788"/>
                  </a:moveTo>
                  <a:cubicBezTo>
                    <a:pt x="234196" y="182466"/>
                    <a:pt x="-16666" y="173553"/>
                    <a:pt x="878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163C81D-1787-4688-AA57-180C86AF32A8}"/>
                </a:ext>
              </a:extLst>
            </p:cNvPr>
            <p:cNvSpPr/>
            <p:nvPr/>
          </p:nvSpPr>
          <p:spPr>
            <a:xfrm>
              <a:off x="5710713" y="4004754"/>
              <a:ext cx="453550" cy="22316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0 w 1339703"/>
                <a:gd name="connsiteY0" fmla="*/ 382772 h 384727"/>
                <a:gd name="connsiteX1" fmla="*/ 1339703 w 1339703"/>
                <a:gd name="connsiteY1" fmla="*/ 0 h 384727"/>
                <a:gd name="connsiteX0" fmla="*/ 0 w 1009621"/>
                <a:gd name="connsiteY0" fmla="*/ 245323 h 248237"/>
                <a:gd name="connsiteX1" fmla="*/ 1009621 w 1009621"/>
                <a:gd name="connsiteY1" fmla="*/ 0 h 24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621" h="248237">
                  <a:moveTo>
                    <a:pt x="0" y="245323"/>
                  </a:moveTo>
                  <a:cubicBezTo>
                    <a:pt x="585513" y="278283"/>
                    <a:pt x="531156" y="21265"/>
                    <a:pt x="1009621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44BBC4-381A-494E-AA31-5E2647793FAE}"/>
                </a:ext>
              </a:extLst>
            </p:cNvPr>
            <p:cNvSpPr txBox="1"/>
            <p:nvPr/>
          </p:nvSpPr>
          <p:spPr>
            <a:xfrm>
              <a:off x="6185154" y="4059828"/>
              <a:ext cx="140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</a:t>
              </a:r>
              <a:r>
                <a:rPr lang="en-US" sz="1400" dirty="0" err="1">
                  <a:solidFill>
                    <a:schemeClr val="bg1"/>
                  </a:solidFill>
                </a:rPr>
                <a:t>gbl_g</a:t>
              </a:r>
              <a:r>
                <a:rPr lang="en-US" sz="1400" dirty="0">
                  <a:solidFill>
                    <a:schemeClr val="bg1"/>
                  </a:solidFill>
                </a:rPr>
                <a:t>”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3906314" y="4850965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997527" y="4183421"/>
              <a:ext cx="3517816" cy="44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2401752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4100459" y="483107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5922325" y="5064082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4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5832273" y="4694750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985523">
              <a:off x="6132779" y="5481561"/>
              <a:ext cx="182836" cy="40530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79334 w 144371"/>
                <a:gd name="connsiteY0" fmla="*/ 149138 h 149986"/>
                <a:gd name="connsiteX1" fmla="*/ 26683 w 144371"/>
                <a:gd name="connsiteY1" fmla="*/ 3242 h 149986"/>
                <a:gd name="connsiteX0" fmla="*/ 52651 w 140427"/>
                <a:gd name="connsiteY0" fmla="*/ 145896 h 147281"/>
                <a:gd name="connsiteX1" fmla="*/ 0 w 140427"/>
                <a:gd name="connsiteY1" fmla="*/ 0 h 147281"/>
                <a:gd name="connsiteX0" fmla="*/ 54726 w 54726"/>
                <a:gd name="connsiteY0" fmla="*/ 145896 h 145896"/>
                <a:gd name="connsiteX1" fmla="*/ 2075 w 54726"/>
                <a:gd name="connsiteY1" fmla="*/ 0 h 145896"/>
                <a:gd name="connsiteX0" fmla="*/ 52651 w 52651"/>
                <a:gd name="connsiteY0" fmla="*/ 145896 h 145896"/>
                <a:gd name="connsiteX1" fmla="*/ 0 w 52651"/>
                <a:gd name="connsiteY1" fmla="*/ 0 h 14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651" h="145896">
                  <a:moveTo>
                    <a:pt x="52651" y="145896"/>
                  </a:moveTo>
                  <a:cubicBezTo>
                    <a:pt x="-9263" y="78854"/>
                    <a:pt x="23357" y="49202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9FB321-95AE-4CD1-BB73-6376524628B0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7" grpId="0"/>
      <p:bldP spid="58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8A20F1-75C1-4A0D-9C1E-EEC0D517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Q3 Materials Ready</a:t>
            </a:r>
          </a:p>
        </p:txBody>
      </p:sp>
    </p:spTree>
    <p:extLst>
      <p:ext uri="{BB962C8B-B14F-4D97-AF65-F5344CB8AC3E}">
        <p14:creationId xmlns:p14="http://schemas.microsoft.com/office/powerpoint/2010/main" val="418750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Locals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63685" y="1653645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assume stack frame setup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1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v is a local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[v] :=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1951328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main’s </a:t>
            </a:r>
            <a:r>
              <a:rPr lang="en-US" i="1" dirty="0" err="1"/>
              <a:t>asm</a:t>
            </a:r>
            <a:r>
              <a:rPr lang="en-US" i="1" dirty="0"/>
              <a:t>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342496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947" y="621692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44A53C-17D1-48DF-B47D-F9EA5FD3271B}"/>
              </a:ext>
            </a:extLst>
          </p:cNvPr>
          <p:cNvGrpSpPr/>
          <p:nvPr/>
        </p:nvGrpSpPr>
        <p:grpSpPr>
          <a:xfrm>
            <a:off x="512952" y="1801250"/>
            <a:ext cx="1404748" cy="966259"/>
            <a:chOff x="512952" y="1801250"/>
            <a:chExt cx="1404748" cy="9662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55E796C-FCB3-442C-8DCD-DCA67A5D2FD2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41B872-4049-4A4F-B48A-B8701D77B56D}"/>
                </a:ext>
              </a:extLst>
            </p:cNvPr>
            <p:cNvSpPr txBox="1"/>
            <p:nvPr/>
          </p:nvSpPr>
          <p:spPr>
            <a:xfrm>
              <a:off x="512952" y="2028845"/>
              <a:ext cx="9108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offset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-24(%</a:t>
              </a:r>
              <a:r>
                <a:rPr lang="en-US" sz="1400" dirty="0" err="1">
                  <a:solidFill>
                    <a:schemeClr val="accent2"/>
                  </a:solidFill>
                </a:rPr>
                <a:t>rbp</a:t>
              </a:r>
              <a:r>
                <a:rPr lang="en-US" sz="14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5E8419-29DC-441B-9323-4D90CF88A372}"/>
              </a:ext>
            </a:extLst>
          </p:cNvPr>
          <p:cNvGrpSpPr/>
          <p:nvPr/>
        </p:nvGrpSpPr>
        <p:grpSpPr>
          <a:xfrm>
            <a:off x="-12700" y="3263900"/>
            <a:ext cx="7645378" cy="3477551"/>
            <a:chOff x="-12700" y="3263900"/>
            <a:chExt cx="7645378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2364785" y="5000006"/>
              <a:ext cx="2705309" cy="60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2520292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539182" y="5221296"/>
              <a:ext cx="223320" cy="630460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09" h="226945">
                  <a:moveTo>
                    <a:pt x="64309" y="226945"/>
                  </a:moveTo>
                  <a:cubicBezTo>
                    <a:pt x="-31952" y="145221"/>
                    <a:pt x="84314" y="87440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F1C5BF-5CD6-451C-A76B-769AFBB1276A}"/>
                </a:ext>
              </a:extLst>
            </p:cNvPr>
            <p:cNvSpPr/>
            <p:nvPr/>
          </p:nvSpPr>
          <p:spPr>
            <a:xfrm>
              <a:off x="5364476" y="4804825"/>
              <a:ext cx="718183" cy="3816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5070094" y="4815340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51262" y="4183421"/>
              <a:ext cx="2069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1439854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5259818" y="4479488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6914495" y="5225120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7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6824443" y="485578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18979978">
              <a:off x="6119941" y="5461056"/>
              <a:ext cx="830675" cy="300796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0 w 354555"/>
                <a:gd name="connsiteY0" fmla="*/ 76902 h 78247"/>
                <a:gd name="connsiteX1" fmla="*/ 354555 w 354555"/>
                <a:gd name="connsiteY1" fmla="*/ 4999 h 78247"/>
                <a:gd name="connsiteX0" fmla="*/ 0 w 354555"/>
                <a:gd name="connsiteY0" fmla="*/ 71903 h 87931"/>
                <a:gd name="connsiteX1" fmla="*/ 354555 w 354555"/>
                <a:gd name="connsiteY1" fmla="*/ 0 h 87931"/>
                <a:gd name="connsiteX0" fmla="*/ 0 w 354555"/>
                <a:gd name="connsiteY0" fmla="*/ 71903 h 71903"/>
                <a:gd name="connsiteX1" fmla="*/ 354555 w 354555"/>
                <a:gd name="connsiteY1" fmla="*/ 0 h 71903"/>
                <a:gd name="connsiteX0" fmla="*/ 0 w 321327"/>
                <a:gd name="connsiteY0" fmla="*/ 46099 h 151380"/>
                <a:gd name="connsiteX1" fmla="*/ 321327 w 321327"/>
                <a:gd name="connsiteY1" fmla="*/ 126886 h 151380"/>
                <a:gd name="connsiteX0" fmla="*/ 0 w 321327"/>
                <a:gd name="connsiteY0" fmla="*/ 83727 h 164514"/>
                <a:gd name="connsiteX1" fmla="*/ 321327 w 321327"/>
                <a:gd name="connsiteY1" fmla="*/ 164514 h 1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27" h="164514">
                  <a:moveTo>
                    <a:pt x="0" y="83727"/>
                  </a:moveTo>
                  <a:cubicBezTo>
                    <a:pt x="76222" y="-88245"/>
                    <a:pt x="234865" y="38099"/>
                    <a:pt x="321327" y="16451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8120A1-4CB3-4835-990D-22A56E58DA18}"/>
                </a:ext>
              </a:extLst>
            </p:cNvPr>
            <p:cNvSpPr/>
            <p:nvPr/>
          </p:nvSpPr>
          <p:spPr>
            <a:xfrm>
              <a:off x="5530194" y="3704451"/>
              <a:ext cx="1707233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93AC16-6E48-42BE-9BE0-77C645E4DCC8}"/>
                </a:ext>
              </a:extLst>
            </p:cNvPr>
            <p:cNvSpPr txBox="1"/>
            <p:nvPr/>
          </p:nvSpPr>
          <p:spPr>
            <a:xfrm>
              <a:off x="5502172" y="3352687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F6FD6-AAED-4457-8354-C0DFDB029BA0}"/>
                </a:ext>
              </a:extLst>
            </p:cNvPr>
            <p:cNvSpPr txBox="1"/>
            <p:nvPr/>
          </p:nvSpPr>
          <p:spPr>
            <a:xfrm>
              <a:off x="5528802" y="4073783"/>
              <a:ext cx="1736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“-24(%</a:t>
              </a:r>
              <a:r>
                <a:rPr lang="en-US" sz="1400" dirty="0" err="1">
                  <a:solidFill>
                    <a:schemeClr val="bg1"/>
                  </a:solidFill>
                </a:rPr>
                <a:t>rbp</a:t>
              </a:r>
              <a:r>
                <a:rPr lang="en-US" sz="1400" dirty="0">
                  <a:solidFill>
                    <a:schemeClr val="bg1"/>
                  </a:solidFill>
                </a:rPr>
                <a:t>)”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FC5BC0-90EB-47D2-AB7E-A09FEFB55FD7}"/>
                </a:ext>
              </a:extLst>
            </p:cNvPr>
            <p:cNvSpPr txBox="1"/>
            <p:nvPr/>
          </p:nvSpPr>
          <p:spPr>
            <a:xfrm>
              <a:off x="3132214" y="397843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2BD44E7-916F-48E4-80E8-BEE71D990B64}"/>
                </a:ext>
              </a:extLst>
            </p:cNvPr>
            <p:cNvSpPr/>
            <p:nvPr/>
          </p:nvSpPr>
          <p:spPr>
            <a:xfrm>
              <a:off x="5741278" y="4890068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3170EB-59B5-46F6-A044-8CC982D40C1F}"/>
                </a:ext>
              </a:extLst>
            </p:cNvPr>
            <p:cNvSpPr/>
            <p:nvPr/>
          </p:nvSpPr>
          <p:spPr>
            <a:xfrm rot="985523">
              <a:off x="5966253" y="4356405"/>
              <a:ext cx="233856" cy="685257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26765 w 68233"/>
                <a:gd name="connsiteY0" fmla="*/ 246670 h 246670"/>
                <a:gd name="connsiteX1" fmla="*/ 47024 w 68233"/>
                <a:gd name="connsiteY1" fmla="*/ 0 h 246670"/>
                <a:gd name="connsiteX0" fmla="*/ 0 w 67343"/>
                <a:gd name="connsiteY0" fmla="*/ 246670 h 246670"/>
                <a:gd name="connsiteX1" fmla="*/ 20259 w 67343"/>
                <a:gd name="connsiteY1" fmla="*/ 0 h 2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43" h="246670">
                  <a:moveTo>
                    <a:pt x="0" y="246670"/>
                  </a:moveTo>
                  <a:cubicBezTo>
                    <a:pt x="61778" y="223953"/>
                    <a:pt x="104573" y="87440"/>
                    <a:pt x="20259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93BA58-3107-473F-8042-1B609D8330EF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9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2420701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8B916F-4A2D-4312-A9CE-5B05B6F9561A}"/>
              </a:ext>
            </a:extLst>
          </p:cNvPr>
          <p:cNvSpPr/>
          <p:nvPr/>
        </p:nvSpPr>
        <p:spPr>
          <a:xfrm>
            <a:off x="6096000" y="2609392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063E5-5BA0-4579-A098-14F924F2AF27}"/>
              </a:ext>
            </a:extLst>
          </p:cNvPr>
          <p:cNvSpPr txBox="1"/>
          <p:nvPr/>
        </p:nvSpPr>
        <p:spPr>
          <a:xfrm>
            <a:off x="7494495" y="2528940"/>
            <a:ext cx="1112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Write the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assembly</a:t>
            </a:r>
          </a:p>
          <a:p>
            <a:r>
              <a:rPr lang="en-US" i="1" dirty="0">
                <a:solidFill>
                  <a:schemeClr val="accent2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25605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Assembly Directives/Initialization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</a:t>
            </a:r>
            <a:r>
              <a:rPr lang="en-US" b="1" dirty="0" err="1"/>
              <a:t>gonna</a:t>
            </a:r>
            <a:r>
              <a:rPr lang="en-US" b="1" dirty="0"/>
              <a:t> write the whole file in one shot</a:t>
            </a:r>
          </a:p>
          <a:p>
            <a:r>
              <a:rPr lang="en-US" dirty="0"/>
              <a:t>Aided greatly by our preparatory layout pass</a:t>
            </a:r>
          </a:p>
          <a:p>
            <a:r>
              <a:rPr lang="en-US" dirty="0"/>
              <a:t>Also aided by the assembler</a:t>
            </a:r>
          </a:p>
          <a:p>
            <a:pPr marL="0" indent="0">
              <a:buNone/>
            </a:pPr>
            <a:r>
              <a:rPr lang="en-US" b="1" dirty="0"/>
              <a:t>Write out .data section: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B0706-B302-44D2-B4B6-43E7FEB3EA17}"/>
              </a:ext>
            </a:extLst>
          </p:cNvPr>
          <p:cNvSpPr/>
          <p:nvPr/>
        </p:nvSpPr>
        <p:spPr>
          <a:xfrm>
            <a:off x="1634942" y="3679596"/>
            <a:ext cx="6399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main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6C890-B6E5-49F5-BF8F-44C1786E6C13}"/>
              </a:ext>
            </a:extLst>
          </p:cNvPr>
          <p:cNvSpPr/>
          <p:nvPr/>
        </p:nvSpPr>
        <p:spPr>
          <a:xfrm>
            <a:off x="394270" y="4998325"/>
            <a:ext cx="6814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Walk each 3AC Procedure, output each quad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534CF-0E25-4DD8-B2D3-BDA08849FE02}"/>
              </a:ext>
            </a:extLst>
          </p:cNvPr>
          <p:cNvSpPr/>
          <p:nvPr/>
        </p:nvSpPr>
        <p:spPr>
          <a:xfrm>
            <a:off x="524234" y="5843692"/>
            <a:ext cx="1321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enter main</a:t>
            </a:r>
          </a:p>
        </p:txBody>
      </p:sp>
    </p:spTree>
    <p:extLst>
      <p:ext uri="{BB962C8B-B14F-4D97-AF65-F5344CB8AC3E}">
        <p14:creationId xmlns:p14="http://schemas.microsoft.com/office/powerpoint/2010/main" val="31487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C8A76-39DE-4846-B7F3-E9DB763C88F3}"/>
              </a:ext>
            </a:extLst>
          </p:cNvPr>
          <p:cNvGrpSpPr/>
          <p:nvPr/>
        </p:nvGrpSpPr>
        <p:grpSpPr>
          <a:xfrm>
            <a:off x="549721" y="1351675"/>
            <a:ext cx="9562192" cy="5378733"/>
            <a:chOff x="549721" y="1351675"/>
            <a:chExt cx="9562192" cy="5378733"/>
          </a:xfrm>
        </p:grpSpPr>
        <p:pic>
          <p:nvPicPr>
            <p:cNvPr id="16" name="Picture 4" descr="Now THIS is podracing - YouTube">
              <a:extLst>
                <a:ext uri="{FF2B5EF4-FFF2-40B4-BE49-F238E27FC236}">
                  <a16:creationId xmlns:a16="http://schemas.microsoft.com/office/drawing/2014/main" id="{AD2701DA-E039-4927-9E95-CCDD23972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1" y="1351675"/>
              <a:ext cx="9562192" cy="537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AA74DF-00B9-4BAA-9499-DC43E64D1FC5}"/>
                </a:ext>
              </a:extLst>
            </p:cNvPr>
            <p:cNvSpPr/>
            <p:nvPr/>
          </p:nvSpPr>
          <p:spPr>
            <a:xfrm>
              <a:off x="2987749" y="5635256"/>
              <a:ext cx="6007395" cy="9569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Compiling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6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D44BD-15B8-430F-84C4-EE4528F17E13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52A7E-B4E1-4F5D-B862-8579B9F8A57F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691EF-7BC0-4C03-AEF4-48258C7D8490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65798-DC26-4ED3-86BE-B8FD4D977F22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9FC84-1BB8-43ED-A923-3B48BE469787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2E233-5488-4DA0-A084-1B7389BDDD2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AE721-059E-411A-8831-43EC892C4774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78519F-EBBF-48A8-9311-D3E7060D0269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1D847-4533-400D-995F-124544FBEAC3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7A225-242A-41D4-8D5F-3586D8C569EF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396E4-49C4-4918-826C-1AF774B0558C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73543E-EFFF-4D67-B66D-B188918F2B02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1343275"/>
            <a:ext cx="1699132" cy="65320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B6378B31-C7F4-434B-85E1-748CD227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149209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entry to the function:</a:t>
            </a:r>
          </a:p>
          <a:p>
            <a:r>
              <a:rPr lang="en-US" dirty="0"/>
              <a:t>Set up the activation record</a:t>
            </a:r>
          </a:p>
          <a:p>
            <a:pPr marL="0" indent="0">
              <a:buNone/>
            </a:pPr>
            <a:r>
              <a:rPr lang="en-US" b="1" dirty="0"/>
              <a:t>On exit from the function</a:t>
            </a:r>
          </a:p>
          <a:p>
            <a:r>
              <a:rPr lang="en-US" dirty="0"/>
              <a:t>Break down the activation record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E2C4B-8480-48DA-8079-10C455C746CD}"/>
              </a:ext>
            </a:extLst>
          </p:cNvPr>
          <p:cNvGrpSpPr/>
          <p:nvPr/>
        </p:nvGrpSpPr>
        <p:grpSpPr>
          <a:xfrm>
            <a:off x="546655" y="3915434"/>
            <a:ext cx="4189765" cy="1073156"/>
            <a:chOff x="546655" y="3915434"/>
            <a:chExt cx="4189765" cy="10731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51D500-F17A-4618-B110-DB96846D2F09}"/>
                </a:ext>
              </a:extLst>
            </p:cNvPr>
            <p:cNvGrpSpPr/>
            <p:nvPr/>
          </p:nvGrpSpPr>
          <p:grpSpPr>
            <a:xfrm>
              <a:off x="546655" y="3915434"/>
              <a:ext cx="4189765" cy="1073156"/>
              <a:chOff x="546655" y="3915434"/>
              <a:chExt cx="4189765" cy="1073156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AE7CAD5A-BA06-45A0-9A24-E6C2D9A7EC07}"/>
                  </a:ext>
                </a:extLst>
              </p:cNvPr>
              <p:cNvSpPr/>
              <p:nvPr/>
            </p:nvSpPr>
            <p:spPr>
              <a:xfrm rot="188047">
                <a:off x="546655" y="3915434"/>
                <a:ext cx="4189765" cy="1073156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6D6772-D546-4462-8C8B-AE3D514D5CE1}"/>
                  </a:ext>
                </a:extLst>
              </p:cNvPr>
              <p:cNvSpPr/>
              <p:nvPr/>
            </p:nvSpPr>
            <p:spPr>
              <a:xfrm>
                <a:off x="803088" y="4359679"/>
                <a:ext cx="250514" cy="18466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B28FD9-063C-4470-AA44-D62673B61720}"/>
                  </a:ext>
                </a:extLst>
              </p:cNvPr>
              <p:cNvSpPr/>
              <p:nvPr/>
            </p:nvSpPr>
            <p:spPr>
              <a:xfrm>
                <a:off x="3747247" y="4499376"/>
                <a:ext cx="372284" cy="1196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0067ED-3F9B-493A-8951-B6F15D0D9CE3}"/>
                </a:ext>
              </a:extLst>
            </p:cNvPr>
            <p:cNvSpPr txBox="1"/>
            <p:nvPr/>
          </p:nvSpPr>
          <p:spPr>
            <a:xfrm>
              <a:off x="914894" y="4222377"/>
              <a:ext cx="3409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Make function prologue/epilogue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82D8888-71C6-4699-88C8-AADAD53D3175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77949A-BDEB-4416-A2C1-46E0CA201F72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451891-AF08-4940-B61D-132D18495BD1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5C39C-4942-411E-9BA0-7B5E4001F6B9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0592FB-9023-4258-9261-15287B907625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44D4E5-7956-426F-98C8-07EBA63EF53E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62A16FA-3D73-47BC-807C-398C341977C9}"/>
              </a:ext>
            </a:extLst>
          </p:cNvPr>
          <p:cNvCxnSpPr>
            <a:stCxn id="60" idx="0"/>
            <a:endCxn id="55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998052F-2AD8-4909-AF17-0A2AFF21C6D6}"/>
              </a:ext>
            </a:extLst>
          </p:cNvPr>
          <p:cNvCxnSpPr>
            <a:stCxn id="56" idx="3"/>
            <a:endCxn id="59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3BB17-7F3B-484C-8104-1089B1EEE3AC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E28294-659B-4288-82F5-9FCBB1FF1E53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7B4FD-7CEE-4F6E-BD33-77B3B36D69C6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5615-CE13-415A-97DE-305CD4174A50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814567C-4D6C-45EC-BC71-02EBAD784962}"/>
              </a:ext>
            </a:extLst>
          </p:cNvPr>
          <p:cNvCxnSpPr>
            <a:stCxn id="39" idx="0"/>
            <a:endCxn id="18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C54495C-73C7-4C53-84DB-F3D6349B5FD7}"/>
              </a:ext>
            </a:extLst>
          </p:cNvPr>
          <p:cNvCxnSpPr>
            <a:stCxn id="19" idx="3"/>
            <a:endCxn id="7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1E864C-00E1-4232-9185-193A83A49C3E}"/>
              </a:ext>
            </a:extLst>
          </p:cNvPr>
          <p:cNvSpPr txBox="1"/>
          <p:nvPr/>
        </p:nvSpPr>
        <p:spPr>
          <a:xfrm>
            <a:off x="286940" y="2746189"/>
            <a:ext cx="137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main(){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168844-7786-47AD-85FC-6B34DA65AE25}"/>
              </a:ext>
            </a:extLst>
          </p:cNvPr>
          <p:cNvSpPr txBox="1"/>
          <p:nvPr/>
        </p:nvSpPr>
        <p:spPr>
          <a:xfrm>
            <a:off x="1911432" y="2746189"/>
            <a:ext cx="125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main</a:t>
            </a:r>
          </a:p>
          <a:p>
            <a:r>
              <a:rPr lang="en-US" dirty="0"/>
              <a:t>leave main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4926FD-E16D-4612-B426-2773529CED1F}"/>
              </a:ext>
            </a:extLst>
          </p:cNvPr>
          <p:cNvSpPr txBox="1"/>
          <p:nvPr/>
        </p:nvSpPr>
        <p:spPr>
          <a:xfrm>
            <a:off x="3322585" y="2746189"/>
            <a:ext cx="2771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lbl_main</a:t>
            </a:r>
            <a:r>
              <a:rPr lang="en-US" dirty="0"/>
              <a:t>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subq</a:t>
            </a:r>
            <a:r>
              <a:rPr lang="en-US" dirty="0"/>
              <a:t> $0,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$0,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/>
              <a:t>                 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retq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DF794-211B-4F77-A558-4454E03B4C2B}"/>
              </a:ext>
            </a:extLst>
          </p:cNvPr>
          <p:cNvSpPr txBox="1"/>
          <p:nvPr/>
        </p:nvSpPr>
        <p:spPr>
          <a:xfrm>
            <a:off x="268941" y="2336906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C03F9-D77C-4B3F-9D1B-7980DBBE5DC7}"/>
              </a:ext>
            </a:extLst>
          </p:cNvPr>
          <p:cNvSpPr txBox="1"/>
          <p:nvPr/>
        </p:nvSpPr>
        <p:spPr>
          <a:xfrm>
            <a:off x="3337297" y="2336906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B79464-0014-4A98-9AF5-2DBC8E59892F}"/>
              </a:ext>
            </a:extLst>
          </p:cNvPr>
          <p:cNvSpPr txBox="1"/>
          <p:nvPr/>
        </p:nvSpPr>
        <p:spPr>
          <a:xfrm>
            <a:off x="2026023" y="233690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B8E74D4-E8A2-4D53-9F4E-5DF869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37" grpId="0"/>
      <p:bldP spid="7" grpId="0"/>
      <p:bldP spid="39" grpId="0"/>
      <p:bldP spid="31" grpId="0"/>
      <p:bldP spid="54" grpId="0"/>
      <p:bldP spid="11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2033558"/>
            <a:ext cx="3020186" cy="11040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3C7FAC-5567-48D6-8D9E-B5DEE3F49FCA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FD6A9-222A-4D28-BC66-53AA424B9EAD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D36F63-053C-4D56-9E1F-ABBB0DF9316A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447ABF-7E73-432B-BA2F-592E460D8130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8A3BC3-E275-4EFA-AE44-F2922D34CF04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E31922-0B0B-4447-B22A-A0B9E37EBACC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AAADE8-2EBD-4C9B-87B4-5A585FDD18E1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31F136-02D5-4C97-B6F9-8B9A5BFE6129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D53DD3-1B20-4E36-AB99-857BC69C269D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2519D2-D0CE-45C0-A21F-882DBB452CA2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DB7F4F-2A62-4EF4-8B6D-42DBD464FAE7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193E1-40DF-44A0-9C2D-BCF252E0309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95C2B-AC1D-4436-A90D-A7AEC5E0DE00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46BC8-1EE4-41C6-B155-9B51672E1FFD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0BFCAC-B9F9-461F-A90A-0A9C5C03F379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01E363-95EF-4BE9-9BF1-46DAF76AD75D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647E4B-5729-4872-B576-8D11A30B3002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DCB98A-3059-4E47-9AEF-444043034D8E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41F33552-514E-4469-BBDB-EC8AF4E6B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66442" y="1351320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 result for in progress">
            <a:extLst>
              <a:ext uri="{FF2B5EF4-FFF2-40B4-BE49-F238E27FC236}">
                <a16:creationId xmlns:a16="http://schemas.microsoft.com/office/drawing/2014/main" id="{2AEECDC3-9D4D-40F8-B17C-F91E06924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81682" y="1683426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54F6F06E-9952-4557-AAD4-A874EF8927BD}"/>
              </a:ext>
            </a:extLst>
          </p:cNvPr>
          <p:cNvSpPr txBox="1"/>
          <p:nvPr/>
        </p:nvSpPr>
        <p:spPr>
          <a:xfrm>
            <a:off x="698842" y="3699389"/>
            <a:ext cx="95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Assignment-Style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2B980-ADF8-42ED-B333-11044382B20F}"/>
              </a:ext>
            </a:extLst>
          </p:cNvPr>
          <p:cNvSpPr txBox="1"/>
          <p:nvPr/>
        </p:nvSpPr>
        <p:spPr>
          <a:xfrm>
            <a:off x="1043669" y="232831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[b] + 4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FE67B1-C16D-486E-9B01-8F608F783224}"/>
              </a:ext>
            </a:extLst>
          </p:cNvPr>
          <p:cNvSpPr txBox="1"/>
          <p:nvPr/>
        </p:nvSpPr>
        <p:spPr>
          <a:xfrm>
            <a:off x="1141181" y="413397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80B4CE-482E-4296-8C58-ED383C9BF181}"/>
              </a:ext>
            </a:extLst>
          </p:cNvPr>
          <p:cNvSpPr txBox="1"/>
          <p:nvPr/>
        </p:nvSpPr>
        <p:spPr>
          <a:xfrm>
            <a:off x="1125941" y="449211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D65A7-BD76-4F34-8633-1A9CC6858744}"/>
              </a:ext>
            </a:extLst>
          </p:cNvPr>
          <p:cNvSpPr txBox="1"/>
          <p:nvPr/>
        </p:nvSpPr>
        <p:spPr>
          <a:xfrm>
            <a:off x="1141181" y="481977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6BEC36-04AE-4E8D-8E9D-3D72C721B62F}"/>
              </a:ext>
            </a:extLst>
          </p:cNvPr>
          <p:cNvSpPr txBox="1"/>
          <p:nvPr/>
        </p:nvSpPr>
        <p:spPr>
          <a:xfrm>
            <a:off x="1156420" y="5185535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A4CAD2-E312-438C-A32E-1602FD897F0C}"/>
              </a:ext>
            </a:extLst>
          </p:cNvPr>
          <p:cNvSpPr txBox="1"/>
          <p:nvPr/>
        </p:nvSpPr>
        <p:spPr>
          <a:xfrm>
            <a:off x="649939" y="1972942"/>
            <a:ext cx="55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43F3ED-3909-450A-981F-B37ADD07ABAF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BAE88-6296-48B0-9F49-0A7514EBA0EA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47966F-CA65-4D6E-9376-9C660C124057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D874F3-8BD1-44F0-816B-8CBDF23B927F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0C701-72F1-4D77-AB12-DA66E9D57DC2}"/>
              </a:ext>
            </a:extLst>
          </p:cNvPr>
          <p:cNvSpPr txBox="1"/>
          <p:nvPr/>
        </p:nvSpPr>
        <p:spPr>
          <a:xfrm>
            <a:off x="699712" y="4070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CA8947-833C-472A-89AD-3A6E02A6ABFB}"/>
              </a:ext>
            </a:extLst>
          </p:cNvPr>
          <p:cNvSpPr txBox="1"/>
          <p:nvPr/>
        </p:nvSpPr>
        <p:spPr>
          <a:xfrm>
            <a:off x="699712" y="4451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0D607-0516-4FC4-945E-4C1B99E39E40}"/>
              </a:ext>
            </a:extLst>
          </p:cNvPr>
          <p:cNvSpPr txBox="1"/>
          <p:nvPr/>
        </p:nvSpPr>
        <p:spPr>
          <a:xfrm>
            <a:off x="699712" y="4832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4CDF5A-BF17-426C-9335-4D7A90BFA003}"/>
              </a:ext>
            </a:extLst>
          </p:cNvPr>
          <p:cNvSpPr txBox="1"/>
          <p:nvPr/>
        </p:nvSpPr>
        <p:spPr>
          <a:xfrm>
            <a:off x="699712" y="51914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A4BB27-88BF-425F-9A2E-3BEFA799B91B}"/>
              </a:ext>
            </a:extLst>
          </p:cNvPr>
          <p:cNvGrpSpPr/>
          <p:nvPr/>
        </p:nvGrpSpPr>
        <p:grpSpPr>
          <a:xfrm>
            <a:off x="1304364" y="1366422"/>
            <a:ext cx="4202384" cy="1041619"/>
            <a:chOff x="1304364" y="1366422"/>
            <a:chExt cx="4202384" cy="10416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C54FDA-4142-4188-8286-859540A6631A}"/>
                </a:ext>
              </a:extLst>
            </p:cNvPr>
            <p:cNvSpPr/>
            <p:nvPr/>
          </p:nvSpPr>
          <p:spPr>
            <a:xfrm>
              <a:off x="2560081" y="1366422"/>
              <a:ext cx="2946667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370A06-00A9-4A6D-B0E6-959416177764}"/>
                </a:ext>
              </a:extLst>
            </p:cNvPr>
            <p:cNvSpPr txBox="1"/>
            <p:nvPr/>
          </p:nvSpPr>
          <p:spPr>
            <a:xfrm>
              <a:off x="2683539" y="1535946"/>
              <a:ext cx="2823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gbl_a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”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4E2C37-C6FD-4854-8981-69A196BA1C5E}"/>
                </a:ext>
              </a:extLst>
            </p:cNvPr>
            <p:cNvSpPr/>
            <p:nvPr/>
          </p:nvSpPr>
          <p:spPr>
            <a:xfrm>
              <a:off x="1304364" y="1809968"/>
              <a:ext cx="1255718" cy="598073"/>
            </a:xfrm>
            <a:custGeom>
              <a:avLst/>
              <a:gdLst>
                <a:gd name="connsiteX0" fmla="*/ 0 w 213852"/>
                <a:gd name="connsiteY0" fmla="*/ 265471 h 265471"/>
                <a:gd name="connsiteX1" fmla="*/ 213852 w 213852"/>
                <a:gd name="connsiteY1" fmla="*/ 0 h 265471"/>
                <a:gd name="connsiteX0" fmla="*/ 0 w 2015758"/>
                <a:gd name="connsiteY0" fmla="*/ 301330 h 301330"/>
                <a:gd name="connsiteX1" fmla="*/ 2015758 w 2015758"/>
                <a:gd name="connsiteY1" fmla="*/ 0 h 301330"/>
                <a:gd name="connsiteX0" fmla="*/ 0 w 2015758"/>
                <a:gd name="connsiteY0" fmla="*/ 721537 h 721537"/>
                <a:gd name="connsiteX1" fmla="*/ 2015758 w 2015758"/>
                <a:gd name="connsiteY1" fmla="*/ 420207 h 721537"/>
                <a:gd name="connsiteX0" fmla="*/ 0 w 2526746"/>
                <a:gd name="connsiteY0" fmla="*/ 724368 h 724368"/>
                <a:gd name="connsiteX1" fmla="*/ 2526746 w 2526746"/>
                <a:gd name="connsiteY1" fmla="*/ 414074 h 724368"/>
                <a:gd name="connsiteX0" fmla="*/ 0 w 2526746"/>
                <a:gd name="connsiteY0" fmla="*/ 645737 h 645737"/>
                <a:gd name="connsiteX1" fmla="*/ 2526746 w 2526746"/>
                <a:gd name="connsiteY1" fmla="*/ 335443 h 645737"/>
                <a:gd name="connsiteX0" fmla="*/ 0 w 2526746"/>
                <a:gd name="connsiteY0" fmla="*/ 632088 h 632088"/>
                <a:gd name="connsiteX1" fmla="*/ 2526746 w 2526746"/>
                <a:gd name="connsiteY1" fmla="*/ 321794 h 632088"/>
                <a:gd name="connsiteX0" fmla="*/ 0 w 2526746"/>
                <a:gd name="connsiteY0" fmla="*/ 310294 h 310294"/>
                <a:gd name="connsiteX1" fmla="*/ 2526746 w 2526746"/>
                <a:gd name="connsiteY1" fmla="*/ 0 h 3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6746" h="310294">
                  <a:moveTo>
                    <a:pt x="0" y="310294"/>
                  </a:moveTo>
                  <a:cubicBezTo>
                    <a:pt x="863052" y="-188443"/>
                    <a:pt x="1655241" y="139652"/>
                    <a:pt x="2526746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24B6A1-39FB-4E52-BE59-86F51008EF94}"/>
              </a:ext>
            </a:extLst>
          </p:cNvPr>
          <p:cNvGrpSpPr/>
          <p:nvPr/>
        </p:nvGrpSpPr>
        <p:grpSpPr>
          <a:xfrm>
            <a:off x="1821565" y="2697358"/>
            <a:ext cx="3932286" cy="887961"/>
            <a:chOff x="1821565" y="2697358"/>
            <a:chExt cx="3932286" cy="88796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9AA32A-082C-4370-BF7F-EB7BFAA55D7A}"/>
                </a:ext>
              </a:extLst>
            </p:cNvPr>
            <p:cNvSpPr/>
            <p:nvPr/>
          </p:nvSpPr>
          <p:spPr>
            <a:xfrm>
              <a:off x="2291048" y="2697358"/>
              <a:ext cx="3462803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677867-FA85-4DE9-BC6F-6E9A64A1A0EC}"/>
                </a:ext>
              </a:extLst>
            </p:cNvPr>
            <p:cNvSpPr txBox="1"/>
            <p:nvPr/>
          </p:nvSpPr>
          <p:spPr>
            <a:xfrm>
              <a:off x="2328471" y="2780595"/>
              <a:ext cx="3336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“-24(%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rbp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14F1F0-24DB-4C94-B9B9-CEB7AAB6F774}"/>
                </a:ext>
              </a:extLst>
            </p:cNvPr>
            <p:cNvSpPr/>
            <p:nvPr/>
          </p:nvSpPr>
          <p:spPr>
            <a:xfrm>
              <a:off x="1821565" y="2697616"/>
              <a:ext cx="471949" cy="547350"/>
            </a:xfrm>
            <a:custGeom>
              <a:avLst/>
              <a:gdLst>
                <a:gd name="connsiteX0" fmla="*/ 0 w 471949"/>
                <a:gd name="connsiteY0" fmla="*/ 0 h 547350"/>
                <a:gd name="connsiteX1" fmla="*/ 162233 w 471949"/>
                <a:gd name="connsiteY1" fmla="*/ 501445 h 547350"/>
                <a:gd name="connsiteX2" fmla="*/ 471949 w 471949"/>
                <a:gd name="connsiteY2" fmla="*/ 494071 h 5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949" h="547350">
                  <a:moveTo>
                    <a:pt x="0" y="0"/>
                  </a:moveTo>
                  <a:cubicBezTo>
                    <a:pt x="41787" y="209550"/>
                    <a:pt x="83575" y="419100"/>
                    <a:pt x="162233" y="501445"/>
                  </a:cubicBezTo>
                  <a:cubicBezTo>
                    <a:pt x="240891" y="583790"/>
                    <a:pt x="356420" y="538930"/>
                    <a:pt x="471949" y="49407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183274-4A1D-F05C-5AB4-119E025ADC1D}"/>
                  </a:ext>
                </a:extLst>
              </p14:cNvPr>
              <p14:cNvContentPartPr/>
              <p14:nvPr/>
            </p14:nvContentPartPr>
            <p14:xfrm>
              <a:off x="7172640" y="4541400"/>
              <a:ext cx="3215160" cy="58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183274-4A1D-F05C-5AB4-119E025ADC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3280" y="4532040"/>
                <a:ext cx="3233880" cy="6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9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3" grpId="0"/>
      <p:bldP spid="52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Questions?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8F3E5C-385C-F93D-A8EF-5A0610948D14}"/>
                  </a:ext>
                </a:extLst>
              </p14:cNvPr>
              <p14:cNvContentPartPr/>
              <p14:nvPr/>
            </p14:nvContentPartPr>
            <p14:xfrm>
              <a:off x="2615760" y="2082600"/>
              <a:ext cx="8302680" cy="426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8F3E5C-385C-F93D-A8EF-5A0610948D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400" y="2073240"/>
                <a:ext cx="8321400" cy="42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66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8A20F1-75C1-4A0D-9C1E-EEC0D517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P5 Due</a:t>
            </a:r>
          </a:p>
        </p:txBody>
      </p:sp>
    </p:spTree>
    <p:extLst>
      <p:ext uri="{BB962C8B-B14F-4D97-AF65-F5344CB8AC3E}">
        <p14:creationId xmlns:p14="http://schemas.microsoft.com/office/powerpoint/2010/main" val="12530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8A20F1-75C1-4A0D-9C1E-EEC0D517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 visits</a:t>
            </a:r>
          </a:p>
        </p:txBody>
      </p:sp>
    </p:spTree>
    <p:extLst>
      <p:ext uri="{BB962C8B-B14F-4D97-AF65-F5344CB8AC3E}">
        <p14:creationId xmlns:p14="http://schemas.microsoft.com/office/powerpoint/2010/main" val="80648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08899"/>
            <a:ext cx="12192000" cy="1954163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Statement Code Generation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Managing the Stack</a:t>
            </a:r>
          </a:p>
          <a:p>
            <a:r>
              <a:rPr lang="en-US" dirty="0"/>
              <a:t>Managing data</a:t>
            </a:r>
          </a:p>
          <a:p>
            <a:r>
              <a:rPr lang="en-US" dirty="0"/>
              <a:t>Managing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4" y="6195847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6" y="0"/>
            <a:ext cx="1196714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77327-0BC6-4EEE-8B50-E2D688D4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8" y="3992947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7623AB-9CC6-4C27-A274-C67ECAAAEF73}"/>
              </a:ext>
            </a:extLst>
          </p:cNvPr>
          <p:cNvSpPr/>
          <p:nvPr/>
        </p:nvSpPr>
        <p:spPr>
          <a:xfrm>
            <a:off x="1399158" y="3992947"/>
            <a:ext cx="4044778" cy="19602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to code up stack frames</a:t>
            </a:r>
          </a:p>
          <a:p>
            <a:pPr algn="ctr"/>
            <a:r>
              <a:rPr lang="en-US" dirty="0"/>
              <a:t>The function prologue</a:t>
            </a:r>
          </a:p>
          <a:p>
            <a:pPr algn="ctr"/>
            <a:r>
              <a:rPr lang="en-US" dirty="0"/>
              <a:t>The function epilogue</a:t>
            </a:r>
          </a:p>
        </p:txBody>
      </p:sp>
    </p:spTree>
    <p:extLst>
      <p:ext uri="{BB962C8B-B14F-4D97-AF65-F5344CB8AC3E}">
        <p14:creationId xmlns:p14="http://schemas.microsoft.com/office/powerpoint/2010/main" val="22941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Stack Bookkeeping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need to store (on the stack):</a:t>
            </a:r>
          </a:p>
          <a:p>
            <a:r>
              <a:rPr lang="en-US" dirty="0"/>
              <a:t>The call site to resume execution after call</a:t>
            </a:r>
          </a:p>
          <a:p>
            <a:r>
              <a:rPr lang="en-US" dirty="0"/>
              <a:t>The base pointer to restore the old stack frame after call</a:t>
            </a:r>
          </a:p>
          <a:p>
            <a:pPr marL="0" indent="0">
              <a:buNone/>
            </a:pPr>
            <a:r>
              <a:rPr lang="en-US" b="1" dirty="0"/>
              <a:t>bookkeeping space at the beginning of the AR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1A9DB-04EA-4A55-8695-3786DBEDEE2C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0B03-29A6-43CB-9C04-4ACD1F65FDE9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EFDD0-06C3-4CCA-A5DE-46D186C30465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847E9-DE21-468E-AF56-65B2467BDFA0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5876-850B-4622-9EED-A132AF143ABD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029A1-44D4-49E1-A6FA-DAC35F93C10D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6164D-E6D9-4426-B4B1-6E0DC81F20EE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F197B-A5AD-4372-BFD5-77BDB05E3513}"/>
              </a:ext>
            </a:extLst>
          </p:cNvPr>
          <p:cNvSpPr/>
          <p:nvPr/>
        </p:nvSpPr>
        <p:spPr>
          <a:xfrm>
            <a:off x="7363987" y="5157733"/>
            <a:ext cx="71332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C7826-1C18-44AE-ABDB-339E50268A91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E01B1-0F24-45FF-840B-25EA4F554DBA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DC5E1-9D8A-4602-AD37-9401AACA3FF6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B954C-CAB5-4352-982D-EC9D9B91ECD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D5971-8FB0-4465-B418-D63102F7124F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A7641-30CF-434C-A49D-2E57900EDDC0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52FF5-0FBD-4975-9370-D33166503A98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948FF-5B27-4286-9050-1D8ECD8E9327}"/>
              </a:ext>
            </a:extLst>
          </p:cNvPr>
          <p:cNvSpPr txBox="1"/>
          <p:nvPr/>
        </p:nvSpPr>
        <p:spPr>
          <a:xfrm>
            <a:off x="7412953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E0B3E-4876-4FB8-80EE-ECA2BF1E8299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22BA5-1D4F-490B-8819-A9D26F0B4810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9369-CD29-4A1F-9B60-3890CEB6C665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26D78-0FB8-4C47-A3F4-B60669F0529C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DED213-3A66-4918-B256-198F5371038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E8F21-CB3A-491A-B307-E3106370336F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0B984-6CCC-42C0-9B3A-4EFE8911CE2D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D2BCD-DBF0-4B25-AB07-6845D5B798E3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A9E284-6F22-40A4-A9C6-78AED131D45D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808753-B992-4D59-8DD9-DA38DA3C271A}"/>
              </a:ext>
            </a:extLst>
          </p:cNvPr>
          <p:cNvSpPr txBox="1"/>
          <p:nvPr/>
        </p:nvSpPr>
        <p:spPr>
          <a:xfrm>
            <a:off x="733067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83028-800F-4F3D-A338-244280F10961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CE8838-9D6A-4416-984E-2407BF5D5A1F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4B9563-A2AC-4826-8CB5-DD47866446ED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B6205C-AAB7-4D07-893A-2C345B1AA57B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A8BA1-EFF1-445E-93DB-D3DE3919180A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AA324D-E204-45E2-AE2F-4FFEE5177C05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C666D5-AF32-4E3B-9F0A-A2B4641887B9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B829DF-DF61-492A-87A4-115188DD154C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B734A-290C-44D8-8A99-F2604DB2170E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750B4C-B641-4EE2-9BEF-15057AFE7F9E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E1118-D3EB-402F-B0FB-B006DE2F3E70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8E9B2A-7909-48AC-BFFE-564C48CFFF1A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BB45D-95E1-496A-AD60-7F2491CE90A9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FF415D-00E3-4633-990D-96F8CDB1C15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C74250-BF0D-44BC-977E-5F09E43326F4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585DA1-F509-449E-A575-469E8490495C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95238-2214-4F3F-B8E1-189F2DAFE204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99B4E0-1755-4970-9D46-3BDBAC1299E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48A205-6C6A-4694-85A7-16860389CE4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301B6-B57F-4F8A-B248-2B10266FD7FB}"/>
              </a:ext>
            </a:extLst>
          </p:cNvPr>
          <p:cNvSpPr txBox="1"/>
          <p:nvPr/>
        </p:nvSpPr>
        <p:spPr>
          <a:xfrm>
            <a:off x="8071614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418FB3-15F6-46C3-8A07-869F04857A26}"/>
              </a:ext>
            </a:extLst>
          </p:cNvPr>
          <p:cNvSpPr/>
          <p:nvPr/>
        </p:nvSpPr>
        <p:spPr>
          <a:xfrm>
            <a:off x="8075103" y="5160801"/>
            <a:ext cx="69373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69BE4D-629B-4654-AC2C-01A9FBD251D8}"/>
              </a:ext>
            </a:extLst>
          </p:cNvPr>
          <p:cNvSpPr txBox="1"/>
          <p:nvPr/>
        </p:nvSpPr>
        <p:spPr>
          <a:xfrm>
            <a:off x="8121654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F424F-C486-4B67-8BE6-B61F505FF1F7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92ACE3-C1D2-4F21-BEFB-72EB0D5E3E04}"/>
              </a:ext>
            </a:extLst>
          </p:cNvPr>
          <p:cNvSpPr/>
          <p:nvPr/>
        </p:nvSpPr>
        <p:spPr>
          <a:xfrm>
            <a:off x="8759561" y="5157256"/>
            <a:ext cx="79410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525D48-59A9-4262-B5CE-76FC15857A53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8253D5-4541-481F-8E2B-E4EFD1457E67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713DAB-D716-4801-8A76-115FC148F5EA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C618F-33B5-4455-B2BB-44AF746D04A3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40DBE4-D088-41B6-8359-D4EC0D9687C6}"/>
              </a:ext>
            </a:extLst>
          </p:cNvPr>
          <p:cNvSpPr/>
          <p:nvPr/>
        </p:nvSpPr>
        <p:spPr>
          <a:xfrm>
            <a:off x="6683169" y="5648136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824B5A-CE17-4D52-AAE6-D900E37562D4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1133F6-622B-4F97-8A0E-E666D0C56BDA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21F7A1-756D-43F1-AFFD-ACA35F0E6558}"/>
              </a:ext>
            </a:extLst>
          </p:cNvPr>
          <p:cNvSpPr/>
          <p:nvPr/>
        </p:nvSpPr>
        <p:spPr>
          <a:xfrm>
            <a:off x="3497052" y="5648136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9475EC-E439-4DAB-86C0-9D5DC05AE26E}"/>
              </a:ext>
            </a:extLst>
          </p:cNvPr>
          <p:cNvCxnSpPr>
            <a:cxnSpLocks/>
          </p:cNvCxnSpPr>
          <p:nvPr/>
        </p:nvCxnSpPr>
        <p:spPr>
          <a:xfrm>
            <a:off x="3453859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9341B7-2E54-41BB-BAA1-855998EF59E8}"/>
              </a:ext>
            </a:extLst>
          </p:cNvPr>
          <p:cNvSpPr txBox="1"/>
          <p:nvPr/>
        </p:nvSpPr>
        <p:spPr>
          <a:xfrm>
            <a:off x="3115590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D913B8-F073-4776-B1D4-D65A337215AB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6244450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3A70603-994E-4511-8C8B-110B48D6E81D}"/>
              </a:ext>
            </a:extLst>
          </p:cNvPr>
          <p:cNvSpPr txBox="1"/>
          <p:nvPr/>
        </p:nvSpPr>
        <p:spPr>
          <a:xfrm>
            <a:off x="5907659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4F0F6B-320D-4F13-9B04-888D26DC8A2D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954511F-228E-4EAC-8575-31028CBEEDA4}"/>
              </a:ext>
            </a:extLst>
          </p:cNvPr>
          <p:cNvSpPr txBox="1"/>
          <p:nvPr/>
        </p:nvSpPr>
        <p:spPr>
          <a:xfrm>
            <a:off x="9153252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6993298-A96D-492E-890C-A56AC880742C}"/>
              </a:ext>
            </a:extLst>
          </p:cNvPr>
          <p:cNvCxnSpPr>
            <a:cxnSpLocks/>
          </p:cNvCxnSpPr>
          <p:nvPr/>
        </p:nvCxnSpPr>
        <p:spPr>
          <a:xfrm flipH="1">
            <a:off x="6543556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3B2F9EB-2BA7-4A98-95F5-F974F79E8B5E}"/>
              </a:ext>
            </a:extLst>
          </p:cNvPr>
          <p:cNvSpPr txBox="1"/>
          <p:nvPr/>
        </p:nvSpPr>
        <p:spPr>
          <a:xfrm>
            <a:off x="6484109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40182C-4476-4621-B103-9AFE41AAEFDD}"/>
              </a:ext>
            </a:extLst>
          </p:cNvPr>
          <p:cNvSpPr/>
          <p:nvPr/>
        </p:nvSpPr>
        <p:spPr>
          <a:xfrm>
            <a:off x="5034490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933C22-26EE-46CE-A344-50BB9B61FC13}"/>
              </a:ext>
            </a:extLst>
          </p:cNvPr>
          <p:cNvSpPr/>
          <p:nvPr/>
        </p:nvSpPr>
        <p:spPr>
          <a:xfrm>
            <a:off x="5836252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E013F9-BF02-4D13-AAE9-8FEA9BE57772}"/>
              </a:ext>
            </a:extLst>
          </p:cNvPr>
          <p:cNvSpPr/>
          <p:nvPr/>
        </p:nvSpPr>
        <p:spPr>
          <a:xfrm>
            <a:off x="8039176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8B55B9-B273-4860-A356-78F944A6E9D5}"/>
              </a:ext>
            </a:extLst>
          </p:cNvPr>
          <p:cNvSpPr/>
          <p:nvPr/>
        </p:nvSpPr>
        <p:spPr>
          <a:xfrm>
            <a:off x="8816713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F3ACDF-16E3-4578-BE8F-26DDB59D6A68}"/>
              </a:ext>
            </a:extLst>
          </p:cNvPr>
          <p:cNvSpPr txBox="1"/>
          <p:nvPr/>
        </p:nvSpPr>
        <p:spPr>
          <a:xfrm>
            <a:off x="97275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57080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Less-Trivial x64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2C8C5F5-D0AB-432F-BDCA-25D6FF24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736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() void v{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local;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 = g –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local = g;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console &lt;&lt; local;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 = 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v();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21286D8-BD13-40F8-B77A-8AAC54D2D3E9}"/>
                  </a:ext>
                </a:extLst>
              </p14:cNvPr>
              <p14:cNvContentPartPr/>
              <p14:nvPr/>
            </p14:nvContentPartPr>
            <p14:xfrm>
              <a:off x="10747440" y="2213280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21286D8-BD13-40F8-B77A-8AAC54D2D3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080" y="22039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02D43B-A1B6-891F-F9E8-19480DEC3346}"/>
                  </a:ext>
                </a:extLst>
              </p14:cNvPr>
              <p14:cNvContentPartPr/>
              <p14:nvPr/>
            </p14:nvContentPartPr>
            <p14:xfrm>
              <a:off x="415080" y="351720"/>
              <a:ext cx="11796480" cy="629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02D43B-A1B6-891F-F9E8-19480DEC33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720" y="342360"/>
                <a:ext cx="11815200" cy="63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25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65282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Nice “Shortcuts”</a:t>
            </a:r>
          </a:p>
          <a:p>
            <a:r>
              <a:rPr lang="en-US" dirty="0"/>
              <a:t>Often want to read memory at a fixed offset from some register</a:t>
            </a:r>
          </a:p>
          <a:p>
            <a:pPr marL="0" indent="0">
              <a:buNone/>
            </a:pPr>
            <a:r>
              <a:rPr lang="en-US" dirty="0"/>
              <a:t>      “the memory at 8 bytes before %</a:t>
            </a:r>
            <a:r>
              <a:rPr lang="en-US" dirty="0" err="1"/>
              <a:t>rbp</a:t>
            </a:r>
            <a:r>
              <a:rPr lang="en-US" dirty="0"/>
              <a:t>”</a:t>
            </a:r>
          </a:p>
          <a:p>
            <a:r>
              <a:rPr lang="en-US" dirty="0"/>
              <a:t>Good news! X64 can do that: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is a very handy addressing mode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Addressing modes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Toward  Local Variables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9D7E00-FE6F-4A35-9AB6-63948F20AA04}"/>
              </a:ext>
            </a:extLst>
          </p:cNvPr>
          <p:cNvSpPr/>
          <p:nvPr/>
        </p:nvSpPr>
        <p:spPr>
          <a:xfrm>
            <a:off x="5626100" y="276436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C8AA5-47C0-4F87-BA32-0A8272172B90}"/>
              </a:ext>
            </a:extLst>
          </p:cNvPr>
          <p:cNvSpPr txBox="1"/>
          <p:nvPr/>
        </p:nvSpPr>
        <p:spPr>
          <a:xfrm>
            <a:off x="7526867" y="2366433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AT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2A3E6-5957-4A20-9FFE-A1EDBDA0815B}"/>
              </a:ext>
            </a:extLst>
          </p:cNvPr>
          <p:cNvSpPr txBox="1"/>
          <p:nvPr/>
        </p:nvSpPr>
        <p:spPr>
          <a:xfrm>
            <a:off x="9659499" y="25047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58764-F4C3-4FA6-A76E-EABF94A6665A}"/>
              </a:ext>
            </a:extLst>
          </p:cNvPr>
          <p:cNvSpPr txBox="1"/>
          <p:nvPr/>
        </p:nvSpPr>
        <p:spPr>
          <a:xfrm>
            <a:off x="10011836" y="2227782"/>
            <a:ext cx="1973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(%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),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E74DC2-ECFA-43A0-8281-6E198FD9CDB2}"/>
              </a:ext>
            </a:extLst>
          </p:cNvPr>
          <p:cNvSpPr/>
          <p:nvPr/>
        </p:nvSpPr>
        <p:spPr>
          <a:xfrm rot="1687921">
            <a:off x="5626099" y="434783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937EC-4311-43BA-BFBC-D7A4D2BA700E}"/>
              </a:ext>
            </a:extLst>
          </p:cNvPr>
          <p:cNvSpPr txBox="1"/>
          <p:nvPr/>
        </p:nvSpPr>
        <p:spPr>
          <a:xfrm>
            <a:off x="7239000" y="4214352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OF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85FF2-617C-4A82-AF08-FDC6988AF392}"/>
              </a:ext>
            </a:extLst>
          </p:cNvPr>
          <p:cNvSpPr txBox="1"/>
          <p:nvPr/>
        </p:nvSpPr>
        <p:spPr>
          <a:xfrm>
            <a:off x="9371632" y="4352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3B723-CF99-4E6B-82C7-C424436C11FC}"/>
              </a:ext>
            </a:extLst>
          </p:cNvPr>
          <p:cNvSpPr txBox="1"/>
          <p:nvPr/>
        </p:nvSpPr>
        <p:spPr>
          <a:xfrm>
            <a:off x="9723969" y="4075701"/>
            <a:ext cx="1878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1EB25A-BEBF-07D0-EF1A-6A5C06350A3A}"/>
                  </a:ext>
                </a:extLst>
              </p14:cNvPr>
              <p14:cNvContentPartPr/>
              <p14:nvPr/>
            </p14:nvContentPartPr>
            <p14:xfrm>
              <a:off x="7783560" y="619560"/>
              <a:ext cx="2525040" cy="152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1EB25A-BEBF-07D0-EF1A-6A5C06350A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4200" y="610200"/>
                <a:ext cx="2543760" cy="15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29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1663</Words>
  <Application>Microsoft Office PowerPoint</Application>
  <PresentationFormat>Widescreen</PresentationFormat>
  <Paragraphs>458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Statement Code Generation</vt:lpstr>
      <vt:lpstr>PowerPoint Presentation</vt:lpstr>
      <vt:lpstr>Call Stack Bookkeeping Review: Stack Frames</vt:lpstr>
      <vt:lpstr>A Less-Trivial x64 Program Review: Stack Frames</vt:lpstr>
      <vt:lpstr>PowerPoint Presentation</vt:lpstr>
      <vt:lpstr>PowerPoint Presentation</vt:lpstr>
      <vt:lpstr>PowerPoint Presentation</vt:lpstr>
      <vt:lpstr>Lecture Outline Statement Code Generation</vt:lpstr>
      <vt:lpstr>Representing Abstract Constructs Statement Code Generation</vt:lpstr>
      <vt:lpstr>Our Approach: Small Steps Code Generation</vt:lpstr>
      <vt:lpstr>Code Generation Objectives Designing Code Generators</vt:lpstr>
      <vt:lpstr>Our Approach: Small Steps Code Generation</vt:lpstr>
      <vt:lpstr>Variable Allocation Code Generation</vt:lpstr>
      <vt:lpstr>Allocation: In Code (suggestion) Code Generation</vt:lpstr>
      <vt:lpstr>Variable Allocation: Globals Code Generation</vt:lpstr>
      <vt:lpstr>Variable Allocation: Locals Code Generation</vt:lpstr>
      <vt:lpstr>Our Approach: Small Steps Code Generation</vt:lpstr>
      <vt:lpstr>Assembly Directives/Initialization Code Generation</vt:lpstr>
      <vt:lpstr>Generating Code for Quads Code Generation</vt:lpstr>
      <vt:lpstr>Generating Code for Quads Code Generation</vt:lpstr>
      <vt:lpstr>Generating Code for Quads: enter/leave Code Generation</vt:lpstr>
      <vt:lpstr>Generating Code for Quads: enter/leave Code Generation</vt:lpstr>
      <vt:lpstr>Generating Code for Quads Code Generation</vt:lpstr>
      <vt:lpstr>Assignment-Style Quads Code Generation</vt:lpstr>
      <vt:lpstr>Questions? Code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Slides</dc:title>
  <dc:creator>Davidson, Drew</dc:creator>
  <cp:lastModifiedBy>Davidson, Drew</cp:lastModifiedBy>
  <cp:revision>60</cp:revision>
  <dcterms:created xsi:type="dcterms:W3CDTF">2020-04-08T17:46:38Z</dcterms:created>
  <dcterms:modified xsi:type="dcterms:W3CDTF">2023-03-31T21:24:04Z</dcterms:modified>
</cp:coreProperties>
</file>