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1428" r:id="rId3"/>
    <p:sldId id="257" r:id="rId4"/>
    <p:sldId id="1461" r:id="rId5"/>
    <p:sldId id="1429" r:id="rId6"/>
    <p:sldId id="1433" r:id="rId7"/>
    <p:sldId id="1434" r:id="rId8"/>
    <p:sldId id="1435" r:id="rId9"/>
    <p:sldId id="1436" r:id="rId10"/>
    <p:sldId id="1448" r:id="rId11"/>
    <p:sldId id="1450" r:id="rId12"/>
    <p:sldId id="1437" r:id="rId13"/>
    <p:sldId id="1438" r:id="rId14"/>
    <p:sldId id="1439" r:id="rId15"/>
    <p:sldId id="1441" r:id="rId16"/>
    <p:sldId id="1442" r:id="rId17"/>
    <p:sldId id="1427" r:id="rId18"/>
    <p:sldId id="1411" r:id="rId19"/>
    <p:sldId id="1412" r:id="rId20"/>
    <p:sldId id="1446" r:id="rId21"/>
    <p:sldId id="1447" r:id="rId22"/>
    <p:sldId id="1451" r:id="rId23"/>
    <p:sldId id="1452" r:id="rId24"/>
    <p:sldId id="1443" r:id="rId25"/>
    <p:sldId id="1455" r:id="rId26"/>
    <p:sldId id="1453" r:id="rId27"/>
    <p:sldId id="1456" r:id="rId28"/>
    <p:sldId id="1457" r:id="rId29"/>
    <p:sldId id="1458" r:id="rId30"/>
    <p:sldId id="1454" r:id="rId31"/>
    <p:sldId id="1460" r:id="rId32"/>
    <p:sldId id="145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27T20:13:38.08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21514 5628 653 0,'0'0'460'0,"0"0"-411"0,0 0 757 15,0 0-320-15,0 0-163 0,0 0-89 16,0 0-45-16,0 0-23 0,0 0 6 0,-36 48-62 15,34-35-34-15,2 4-47 0,0-1 34 16,0 0 15-16,0-4-37 0,0-1 9 16,0-9-48-16,0 3 11 0,0-5 9 15,2 0-3-15,1 0 13 0,4-5 12 16,0 0 18-16,3-4-3 0,-5 0-27 16,-5 0-1-16,0 0-3 0,0 2-1 15,0 5-24-15,0-1 15 0,0 1 16 16,0 2-34-16,0 0-12 0,0 0-28 15,0 2-7-15,-5 2 7 0,-5 4-32 16,8 1 13-16,-1 2 21 0,3-1 38 16,0 0 31-16,0-2 1 0,0 1 39 0,0-8-24 15,0 0 6-15,5-1 3 0,-5 0-16 16,10 0-18-16,-5-2 2 0,2-9 57 0,3-5-20 16,-10 0-57-16,4 2-4 0,-4-2-254 15,0 6-187-15,0 3-106 0,-4 3-643 16,-13 3-845-16,-3 98 1877 0</inkml:trace>
  <inkml:trace contextRef="#ctx0" brushRef="#br0" timeOffset="900.04">22067 5410 1178 0,'0'0'990'0,"0"0"-434"0,0 0-122 0,0 0-55 0,0 0-51 16,0 0-67-16,0 0-65 0,0 0-56 16,0 0-1-16,0 0-41 0,0 0-33 15,-189-21-50-15,170 36-15 0,4 3-21 16,5 10 9-16,-4 2-4 0,11 7-2 15,-1 0 16-15,4 2-14 0,0 0 4 16,4-4-9-16,9 0 2 0,1-6 7 16,1-8-13-16,2-3 13 0,0-8-10 0,-3-3-3 15,3-7 25-15,0-3 28 16,2-13 28-16,13-10 18 0,-8-13-34 0,8-6-37 16,-10-6 0-16,-3-2-1 0,-2-1-2 15,-5 12 0-15,-12 4 3 16,0 7 0-16,0 8 9 0,0 7-10 0,0 7 26 15,0 6 12-15,0 3-22 0,-12 0-18 16,7 7-15-16,-7 14-31 0,-3 5 37 0,3 8 9 16,0 7 30-16,0 5-2 0,5 4-16 15,2 2-9-15,-5 2 10 0,8 1-1 16,-3 1-9-16,5 1 21 0,-5 3-23 16,5 4 11-16,0 2-12 0,-5 5-1 15,5 3 1-15,0-2 0 0,-2-1 6 16,-1-7 33-16,3-5 20 0,-2-14 8 15,2-14 3-15,0-11-49 0,0-10-20 16,0-5 1-16,0-5 50 0,7-14 12 16,10-8 15-16,12-16 27 0,0-10-3 0,-2-7-48 15,7-8-10-15,-5 3-14 0,-2 2-30 16,-1 3 0-16,-4 13-1 0,-5 8-1 16,0 9-21-16,-7 6 10 0,-3 9-3 15,-4 6-9-15,1 1-15 0,-4 3-16 16,0 0-66-16,0 0-129 0,10 8-83 0,-5 2-18 15,7 5-289-15,-10-5-728 0,1 3-867 0</inkml:trace>
  <inkml:trace contextRef="#ctx0" brushRef="#br0" timeOffset="1516.93">22566 5392 950 0,'0'0'752'0,"0"0"-87"0,0 0-184 0,0 0-33 15,0 0-64-15,0 0-101 0,0 0-88 16,0 0-45-16,0 0-45 0,0 0-105 15,0 0-65-15,-19 66 19 0,19-34 44 16,0 11-20-16,0-1 6 0,0-2 15 16,0-4 0-16,0-7-24 0,0-6 3 15,5-11 19-15,0-3-40 0,4-7 8 16,-4-2 35-16,7 0 47 0,5-11 103 0,3-2 14 16,-1-11-41-16,5-6-55 0,3-4-31 15,-8-3-35-15,-2-2 13 0,0 8-12 16,-9 4 25-16,-1 7-6 0,-7 4-4 15,0 4 22-15,0 3 119 0,-7 8-21 16,-1-1-50-16,4 2 3 0,-9 2 22 16,9 8-37-16,-9 13-49 0,1 7-6 0,5 4 18 15,-3 8 1-15,6-1-40 0,4-6-11 16,0-6-11-16,0-7-11 0,14-7 6 16,-7-3 9-16,8-5 6 0,2-3-7 15,5-4-11-15,4-2-91 0,8-8-50 16,-9-8-55-16,6-2-130 0,3-1-317 15,-15 3-769-15,3-8-847 0</inkml:trace>
  <inkml:trace contextRef="#ctx0" brushRef="#br0" timeOffset="2062.63">23226 5524 896 0,'0'0'778'0,"0"0"-81"0,0 0-239 0,0 0-57 16,0 0-92-16,0 0-50 0,0 0-64 15,0 0-29-15,0 0-19 0,0 0-36 16,-104 30 4-16,94-21-26 0,0 5-33 15,-4 4-13-15,-1 6-9 0,10 5 3 16,-7-1-22-16,10 4-12 0,-1 0-2 0,3-4-1 16,0-4-3-16,0-5-15 15,8-2-13-15,6-6 29 0,-9-4-26 0,7-7 18 16,3 0 10-16,2 0 31 0,-5-9 24 16,12-10 71-16,-5-4-16 0,-2-10-58 0,8-5-31 15,-6-2-9-15,-7-5-12 0,3 1-1 16,-8 4 1-16,0 4 1 0,-7 9 11 15,0 5 4-15,0 10 2 0,0 3 6 16,-10 0-2-16,6 9-4 0,-6 0 19 16,3 0 39-16,-3 0 12 0,-2 10-31 15,-3 7-29-15,-2 4-4 0,0 6-3 16,5 3 12-16,5 6-11 0,7 1-4 16,0 0-6-16,0-3-12 0,0 1 0 15,14-5-18-15,3-4 0 0,0-4-1 16,5-4 17-16,0-1-13 0,7-7-6 0,3-2-67 15,-3-5-85-15,7-3-77 0,-2-8-84 16,7-10-218-16,-17 3-770 0,6-23-1107 16</inkml:trace>
  <inkml:trace contextRef="#ctx0" brushRef="#br0" timeOffset="3027.92">23740 5497 121 0,'0'0'476'0,"0"0"-141"0,0 0-233 15,0 0 197-15,0 0-84 0,0 0 0 16,0 0 15-16,0 0 33 0,0 0 15 0,0 0-43 16,0 0-23-16,-8-30 16 0,-1 32 36 15,1 3-61-15,-1 6-90 0,-1 1-12 16,-7 6 0-16,5 3 9 0,-3 4-10 16,-4 3 9-16,9 1-32 0,-2 1-27 15,-5 0-3-15,12 2-35 0,1 2 6 0,4 2-5 16,0 1-13-16,0 1-19 0,0-2 19 15,9-6-1-15,-4-4 0 0,5-6-2 16,-5-10-9-16,-3-3-13 0,8-7 1 16,-8 0 24-16,3 0 112 0,10-15-17 15,-1-5 87-15,3-10-23 0,-2-9-80 16,-3-4-30-16,-3-3-6 0,-1-3-28 16,1 1-13-16,-1-2 1 0,4-3 10 15,-5-2-12-15,-2-7-1 0,-3-1 0 16,1 2-10-16,-3-4 9 0,0-1 1 0,0-1 3 15,0 0-1-15,-5-2 0 0,-7-2 17 16,0 7-4-16,-5 4-15 0,9 3 12 16,-9 9-11-16,5 6 2 0,5 10-1 15,-5 7 29-15,7 10 35 0,-5 0 29 16,6 7-47-16,1 2-27 0,1 2 1 0,2 3-6 16,0 1-15-16,0 0-1 0,0 0 0 15,0 2-26-15,0 7-35 0,0 7-9 16,0 6 45-16,0 12 25 0,0 9 48 15,5 8-17-15,2 4-13 0,0 6 15 16,0 5 4-16,10 9-37 0,3 5 10 16,-3 1-10-16,9 2-2 0,-4 2 2 15,10-5 18-15,-1-1-18 0,-4-6 0 16,4-3 33-16,1-7 1 0,2-7-31 16,0-6-3-16,-3-6-1 0,-9-10 1 15,2-4-13-15,1-9 11 0,-4-3-1 0,-4-9-15 16,0 0-51-16,3-6-47 0,-6-3-42 15,3 0-65-15,0 0-55 0,-12-3-183 16,5-3-492-16,-10-9-586 0</inkml:trace>
  <inkml:trace contextRef="#ctx0" brushRef="#br0" timeOffset="5197.85">25924 4746 688 0,'0'0'671'0,"0"0"129"0,0 0-299 16,0 0-74-16,0 0-31 0,0 0-93 0,0 0-83 16,0 0-62-16,0 0-18 15,0 0-13-15,0 0-3 0,-34-48-32 0,29 48 0 16,-2-2 22-16,-3 0 9 0,5 0-26 15,-7 2-23-15,0 0-13 0,-10 2 3 16,0 6-46-16,-7 6-18 0,-5 4 0 16,3 2 14-16,-3 2-14 0,-3 3-1 15,11 4-11-15,-3-4 0 0,4 3-1 16,-1-2 10-16,9 0-15 0,2 0 15 16,8-1-15-16,-3-2-7 0,10 6 4 0,0-3 1 15,0 4 20-15,10-2 2 16,7 2 13-16,2 3 3 0,10-3 19 0,-2-2 12 15,5 0 18-15,6-5-19 16,1 3-14-16,7-1-13 0,0 0 24 16,-2 1-8-16,2 1 14 0,-2 2 10 0,-3 7-13 15,-7-5-8-15,-8 5-28 16,-9 4 27-16,-7 2 6 0,-10 5-5 0,0 0 11 16,-27-1-21-16,1-3-28 0,-8-2 13 15,-7-10-12-15,-1-4 9 0,6-10 3 0,-8-7-15 16,1-9-12-16,-6-1-66 0,-2-10-28 15,-2-10-9-15,9-8 21 0,3-3 49 16,10-9 42-16,9 1 2 0,5-8-24 16,17-1 25-16,0-7 21 0,27-1-20 15,11 0 17-15,13-3-15 0,3-1-2 0,-4 7 2 16,1 2 24-16,-7 8-27 16,0 3 1-16,-8 1 1 0,-2 1 10 0,-10 5-11 15,3-8-1-15,-8 1 0 0,-4 0-12 16,-8-2-27-16,-7 3-34 0,0 4-21 15,-2 10 3-15,-18-1-22 0,-6 8-33 0,-8 6-32 16,2 2-40-16,-7 5-116 0,1 5-171 16,11 15-229-16,-2-4-408 15,-15 29-355-15</inkml:trace>
  <inkml:trace contextRef="#ctx0" brushRef="#br0" timeOffset="14024.29">17088 5320 297 0,'0'0'521'15,"0"0"-201"-15,0 0-213 0,0 0 443 16,0 0-57-16,0 0-250 0,0 0 5 0,0 0 25 16,0 0-56-16,0 0-64 0,-17-56-38 15,17 54 11-15,0-5 10 0,-5 5-26 16,5 0-28-16,0-4-3 0,0 4-1 15,0 2 3-15,0-4-3 0,0 2-10 0,0-2-18 16,0 4 5-16,0-5-8 16,0 5-1-16,0 0-9 0,0 0-34 0,0 0-3 15,5 0-28-15,-2 9-11 0,9 5 39 16,0 6 22-16,5 9 3 0,-3 2 21 16,-1 8-28-16,4 2-2 0,-8 7-13 15,6-1 19-15,-10-2-22 0,7-5-9 16,-3-2 9-16,1-9 12 0,-3-7-12 15,3-8 0-15,5-5 1 0,-8-9 20 16,7 0 10-16,-1-9 49 0,8-16 134 16,-1-11-22-16,11-13-52 0,-9-10-22 15,10-8-21-15,-1-5-18 0,-9-2 0 16,-5 8-31-16,0 11-9 0,-12 9-8 0,4 13-13 16,-6 13-16-16,-3 10-2 0,0 4-3 15,0 6-15-15,0 2-40 0,0 12-11 0,0 9 5 16,0 3-57-16,0 10-152 15,0 2-63-15,0 0-184 0,0 2-511 0,0-10-510 16</inkml:trace>
  <inkml:trace contextRef="#ctx0" brushRef="#br0" timeOffset="14434.67">17815 5264 1011 0,'0'0'1297'0,"0"0"-791"0,0 0-54 0,0 0-36 16,0 0-98-16,0 0-136 0,0 0-60 15,0 0-51-15,0 0-30 0,0 0-41 16,-174-36-49-16,169 61-4 0,-7 3 19 0,7 9 15 16,5 1 1-16,0-1 18 0,0 0-2 15,17-7 2-15,-7-10 3 0,4-3 25 16,3-14 12-16,-2-3 7 15,2 0 33-15,7-10 13 0,0-10 49 0,-2-9-4 16,0-5-40-16,5-7-40 0,-13 1-24 16,-4-4 12-16,-3 7 3 0,-7 7-22 15,0 1-12-15,0 11-13 0,-7 2 13 16,-3 6 0-16,0 6 15 0,8 3 16 16,0 1 3-16,2 1-31 0,-3 13-18 15,-7 13 0-15,10 10 9 0,-4 10 43 16,4 10-4-16,0 0-17 0,4-2-14 0,9-5-17 15,4-5 0-15,2-6-3 16,10-10-15-16,-5-9-40 0,10-7-97 0,-5-9-80 16,0-4-65-16,5-4-149 0,-2-17-240 15,-6 3-565-15,1-24-557 0</inkml:trace>
  <inkml:trace contextRef="#ctx0" brushRef="#br0" timeOffset="14752.68">18194 5221 805 0,'0'0'995'0,"0"0"-521"0,0 0-38 0,0 0-2 15,0 0-52-15,-32 115-66 0,32-85-48 16,-5 0-1-16,3 3-47 0,-5-2-54 16,4-1-55-16,3-1-26 0,0-5-14 15,0-6-4-15,0-7 0 0,12-8-34 0,-2-3-5 16,7 0 14-16,7-12 74 0,-2-8 30 15,9-13-37-15,6-6 6 0,2-3-3 0,-1-6-49 16,4 5-12-16,-6 5 1 16,-5 8-39-16,-1 3-13 0,-4 11-1 0,-6 5-2 15,-3 4-18-15,2 5-7 0,-4 2-5 16,-3 0 0-16,5 7-12 0,-13 4-67 16,4 3-52-16,1 4-54 0,-6 6-59 15,-3 1-100-15,0 2-353 0,0-4-656 16,0 5-806-16</inkml:trace>
  <inkml:trace contextRef="#ctx0" brushRef="#br0" timeOffset="15029.65">18826 5569 2399 0,'0'0'986'0,"0"0"-568"0,0 0 50 0,0 0-103 16,0 0-119-16,0 0-142 15,0 0-6-15,0 0 33 0,0 0-4 0,0 0-38 16,0 0-29-16,131 16-20 0,-99-16-13 16,-8 0-24-16,7 0 9 0,-9 0-10 0,0-4-2 15,2-4-1-15,-7-2-29 0,-2 2-37 16,2-2-94-16,-8 1-86 15,1-2-114-15,-7 5-291 0,-1 2-568 0,-2-1-685 0</inkml:trace>
  <inkml:trace contextRef="#ctx0" brushRef="#br0" timeOffset="15597.45">19633 5300 280 0,'0'0'2080'0,"0"0"-1381"0,0 0-205 16,0 0-15-16,0 0-101 0,0 0-121 15,0 0-82-15,0 0-22 0,-201-79-25 16,179 79-45-16,5 12-47 0,0 8-34 16,-2 8 16-16,9 3 13 0,3 7 2 15,5 1-32-15,2 1-1 0,2 0-3 16,15 4-9-16,5-2 11 0,7 1 0 16,-5-9 0-16,8-8-1 0,-1-13 0 15,-4-8-16-15,4-5 18 0,1-14 11 0,-1-11 4 16,13-9 3-16,-10-6 4 0,7-6-19 15,-14-2 9-15,0 2-11 0,-8 7 14 16,-12 9-13-16,3 6 28 0,-10 5-8 0,0 9-7 16,-17 2 9-16,7 5 3 15,-9 3 13-15,2 0 17 0,2 3 28 0,3 15-30 16,-5 1-10-16,5 11 9 0,7 6 7 16,5 7 20-16,0 6-17 0,3-1 2 15,11 0-24-15,6-3-18 0,4-3-21 16,5-7 19-16,5-5-21 0,-7-8-1 15,4-6 0-15,1-3-1 0,-1-8-1 16,5 1-1-16,-2-6-9 0,0 0 11 16,5-6 1-16,0-5-1 0,2-2 0 15,-7-5-11-15,2-4-24 0,1-3-109 16,-3 0-93-16,-10 1-50 0,5-1-132 16,-10 1-502-16,-2 8-545 0,0-7-975 0</inkml:trace>
  <inkml:trace contextRef="#ctx0" brushRef="#br0" timeOffset="15968.78">20758 4982 1205 0,'0'0'1559'0,"0"0"-928"0,0 0-6 15,0 0-40-15,0 0-158 0,0 0-150 0,0 0-73 16,0 0-5-16,0 0-23 0,0 0-55 15,0 0-49-15,5-40-18 0,-5 40-39 16,0 0-15-16,0 0-26 0,2 0-22 16,-2 5-37-16,10 1 10 0,-7 6-43 15,1 3-112-15,1 5-116 0,-5 1-261 16,0-3-845-16,0 15-1143 0,-29-123 2027 16</inkml:trace>
  <inkml:trace contextRef="#ctx0" brushRef="#br0" timeOffset="16113.93">20780 5507 1353 0,'0'0'2639'0,"0"0"-1952"0,0 0-215 0,0 0-92 15,0 0-99-15,0 0-115 0,0 0-151 16,0 0-15-16,0 0-3 0,0 0-12 16,34 36-81-16,-34-28-155 0,5 0-150 15,-3-1-536-15,-2 4-1028 0</inkml:trace>
  <inkml:trace contextRef="#ctx0" brushRef="#br0" timeOffset="17770.34">17651 4152 957 0,'0'0'600'15,"0"0"182"-15,0 0-202 0,0 0-68 0,0 0-89 16,0 0-102-16,0 0-72 0,0 0-55 16,0 0-3-16,0 0-29 0,0 0-27 15,-49-9 2-15,49 9-15 0,0 0-16 16,0 0-33-16,0 0-22 0,7 0-11 16,1 2-7-16,-1 4 3 0,5-2-24 15,-7 2 4-15,9-1-16 0,-9-1 2 16,-2-4 0-16,6 0 0 0,-4 0 0 15,-2 0-2-15,6-4 0 0,-4-10 2 0,3 0 16 16,-4-2-16-16,-4-2-2 0,0 2 18 16,0 6-16-16,0 2-1 0,-12 7-1 15,7 1 0-15,-4 0-18 0,1 0 0 16,4 9-13-16,-1 5 10 0,2 1 21 16,-2 3 11-16,5-3-11 0,0-3-18 15,0-1 15-15,5-4-18 0,-2-2-24 0,6-5-122 16,6 0-76-16,-10-5-75 0,7-4-203 15,-7-1-567-15,2-5-710 0</inkml:trace>
  <inkml:trace contextRef="#ctx0" brushRef="#br0" timeOffset="18377.25">18293 3899 1448 0,'0'0'1433'0,"0"0"-1017"0,0 0-7 0,0 0 1 16,0 0-109-16,0 0-143 0,0 0-84 15,0 0-6-15,-192 64 6 0,176-30 2 0,3 8 13 16,4-1-28-16,9 4-27 0,0 0-33 16,0-1-1-16,14-7-21 0,1-4 2 15,2-13 17-15,-3-7-25 0,3-8-4 16,-2-5 13-16,2-9 18 0,5-17 55 15,-3-10-25-15,8-8-2 0,-6-12-7 16,1-5-19-16,5-6-2 0,-8-2 12 16,-2-4-12-16,-9 6 0 0,1 2 25 15,-9 5 45-15,0 5-12 0,0 0 61 0,0 0 48 16,-9 6-116-16,6 1-51 16,1 7-3-16,-10 9 3 0,12 9 12 15,-5 8-12-15,5 5 18 0,-3 3 28 0,-4 5-7 16,7 2 13-16,0 0-19 0,-2 1-15 15,2 11-18-15,-5 7-10 0,5 10 10 16,0 9 24-16,0 7-21 0,0 7 18 16,0 5-6-16,7 1 1 0,3 5-13 0,-5 3 21 15,4 0 0-15,-4-2-23 0,2-4 1 16,1-3-2-16,1-7-1 0,1-10-1 16,7-7-62-16,0-7-38 0,0-7-74 15,0-5-67-15,5-1-34 0,0-5-134 16,-5-4-281-16,-3 1-646 0,3-5-755 0</inkml:trace>
  <inkml:trace contextRef="#ctx0" brushRef="#br0" timeOffset="18752.87">18720 3934 323 0,'0'0'2415'0,"0"0"-1771"0,0 0-242 0,0 0 47 16,0 0-92-16,0 0-114 15,0 0-121-15,0 0-58 0,0 0-9 0,0 0-36 16,0 0-17-16,-180 48 19 0,178-18-9 16,-5-1-11-16,7 1-1 15,0-2-1-15,9-9-11 0,-4-4 0 0,7-11-3 16,-2-3 14-16,7-1 1 0,5-5 10 16,-5-13 29-16,4-2 25 0,-4-8-9 15,-2 0-24-15,2-4-16 0,-7 4 9 16,-1 5-9-16,-9 1-13 0,0 6 2 15,0 6 14-15,0 3 42 0,-7 7-17 0,0 0 3 16,2 7-1-16,0 7 10 0,0 5 2 16,5 7-15-16,0 7 10 0,10 6-4 15,2-4-12-15,12 4-4 0,-2-5-32 16,10-2-18-16,-6-11-19 0,1-3 7 16,4-6-61-16,-4-6-87 0,2-3-56 15,0-3-62-15,-2-16-106 0,-8-7-278 16,1 4-712-16,-6-25-899 0</inkml:trace>
  <inkml:trace contextRef="#ctx0" brushRef="#br0" timeOffset="19012.73">19035 3316 1205 0,'0'0'1292'0,"0"0"-921"16,0 0 103-16,0 0-43 0,0 0-141 15,0 0-57-15,0 0-59 0,0 0-44 16,0 0-38-16,0 0-24 0,0 0 6 16,31 26-4-16,-16 14 7 0,2 10-19 15,5 11 12-15,-10 7-18 0,2 10-16 0,1 2-20 16,-6 8-4-16,6-3-12 16,-10-3-18-16,2-12-37 0,-2-7-98 0,-5-18-105 15,0-9-56-15,0-15-124 0,0-14-235 16,0-7-370-16,0-7 73 0,0-23-183 0</inkml:trace>
  <inkml:trace contextRef="#ctx0" brushRef="#br0" timeOffset="19178.86">19044 3778 2420 0,'0'0'1018'0,"0"0"-516"16,0 0 79-16,0 0-108 0,0 0-132 0,0 0-74 16,0 0-22-16,0 0-57 0,0 0-35 15,0 0-80-15,0 0-52 0,17-77-21 16,10 73-12-16,12-1-9 0,0 2-34 15,-1 3-116-15,-1 0-119 0,-1 8-86 16,-9 1-186-16,4 4-401 0,-14-3-152 16,3 9-741-16</inkml:trace>
  <inkml:trace contextRef="#ctx0" brushRef="#br0" timeOffset="19547.37">19624 3689 23 0,'0'0'1586'0,"0"0"-824"0,0 0-294 0,0 0-13 16,0 0-24-16,0 0-113 0,0 0-139 0,0 0-18 0,0 0-3 15,-199 78 9-15,182-45-8 0,0 4-51 16,5 1-63-16,12 0-26 0,0-2 5 16,0-1-24-16,10-5-1 0,7-5 1 15,2-11 22-15,3-5 8 0,0-4 22 16,4-5 6-16,1-14 48 0,0-7 19 15,7-9-25-15,-5-6-52 0,-8-3-45 0,-4 1-1 16,-12 5 32-16,0 0-6 16,-5 7-28-16,0 4 0 0,0 4 30 15,-10 9 7-15,1 1-7 0,1 8 58 0,-1 0 23 16,9 0-26-16,-8 2-56 0,8 11-29 0,0 2-10 16,0 5 10-16,8 5 0 15,6 1-15-15,8-5 12 0,5-5-10 0,4-2 13 16,6-5 2-16,1 0-2 0,1-4-12 15,-2-1-58-15,-6 3-75 0,-2-6-70 16,-5 1-88-16,-7 0-241 0,-7 1-548 16,-8-1-849-16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27T20:28:25.8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24758 5179 1247 0,'0'0'1051'0,"0"0"-941"16,0 0-13-16,0 0 299 0,0 0-133 0,0 0 11 16,0 0-125-16,0 0-25 0,0 0 39 0,5 44 74 15,-3-33-60-15,8 6-50 0,-10-5-46 16,7 7 12-16,3 7 45 16,-5 2 3-16,4 4-6 0,-6 4-16 0,-1 10-33 15,3 5-53-15,-5 9 4 0,0 4-16 16,-5 5-18-16,-9-5 18 0,-1-4-20 0,8-7 0 15,7-11-1-15,0-6-18 0,0-10 0 16,17-5-43-16,7-5-107 0,7-1-187 16,3 0-75-16,3-4-303 0,-8-4-825 15,-3-7-426-15</inkml:trace>
  <inkml:trace contextRef="#ctx0" brushRef="#br0" timeOffset="755.66">25550 5087 1072 0,'0'0'774'0,"0"0"-573"0,0 0-146 16,0 0-55-16,0 0 23 0,0 0 155 16,0 0 55-16,175-6-146 0,-102 15 23 15,-3 2-23-15,7 0-86 0,1 1 82 16,-8-2-19-16,1 3 55 0,-6-4 175 15,-7 2-88-15,-4 3-54 0,-11 3 37 0,-14 10-92 16,-9 10 29-16,-20 9 45 0,-10 6 25 16,-34 10-11-16,-14 4-75 0,-12-3-64 15,-3-5-3-15,-2-8-15 0,2-7-7 16,13-13-20-16,6-10 1 0,6-10-2 0,14-4 22 16,0-6-7-16,3 0 6 0,9-12-21 15,-5-2-40-15,5 0-42 0,10-1 2 16,2-4 22-16,10 1 30 0,0 4-27 15,8 3 8-15,9 8 20 0,7 1 27 16,3 2 102-16,7 0-19 0,4 12 22 16,6 8 8-16,4 5-18 0,-2 4 30 15,5 2 24-15,3-2-67 0,-6-3-6 0,13-4-22 16,-5-7-33-16,9-8-19 0,-2-7 17 16,15 0-18-16,-6-4-1 0,1-8-67 15,2 3-176-15,-9 2-138 0,-6 5-134 0,-23 2-586 16,-20 0-821-16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27T20:32:09.3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24183 4819 1275 0,'0'0'455'0,"0"0"-85"0,0 0-140 0,0 0-172 16,0 0-3-16,0 0 390 0,0 0-284 16,0 0-97-16,0 0-29 0,0 0 3 15,0 4 26-15,0-3-29 0,0-1-12 16,0 3-4-16,0 0-18 0,0-2-1 0,0 7 0 16,0 2 0-16,0 5 137 0,5 6 2 15,-2 6-31-15,4 3-17 16,-5 0-12-16,-2 10-48 0,0 3 29 0,5-1-10 15,-2 3-22-15,-3 4 1 0,0 1-26 16,0-1 22-16,0-1 4 0,0-6-11 16,0-2-3-16,0-8-15 0,0-2-1 15,0-4-12-15,0-5 1 0,0-5-10 0,0-7-6 16,0-7-33-16,0 3-73 0,0-5-179 16,9 0-43-16,-9-12-154 0,0 0 35 15,0-19-701-15</inkml:trace>
  <inkml:trace contextRef="#ctx0" brushRef="#br0" timeOffset="302.57">24137 4804 1357 0,'0'0'686'0,"0"0"-255"0,0 0-106 0,0 0-81 16,0 0-90-16,0 0-61 0,0 0-11 15,10-102-2-15,-5 96-80 0,4 0-6 0,-1 3-52 16,6 3-18-16,3 0 28 0,3 0 48 16,4 9 194-16,7 3-114 0,1 6 30 15,-1 3-27-15,-4 5 8 0,0 2 3 16,-10 1-9-16,-8 1-3 0,-4 1-10 16,-5 1 40-16,0 2-6 0,-5-1-28 15,-7-3-38-15,-5-6-22 0,3-8-2 16,-6-4 18-16,3-8 9 0,0-4 0 15,-7 0 3-15,10 0-46 0,-11-9-6 16,4-3-120-16,6-5-122 0,8-1-21 16,0 0-27-16,7 5-94 0,7-4-99 0,0 10-267 15,12 3-588-15</inkml:trace>
  <inkml:trace contextRef="#ctx0" brushRef="#br0" timeOffset="691.11">24581 4833 1290 0,'0'0'621'0,"0"0"-213"0,0 0-126 16,0 0-12-16,0 0-71 0,0 0-74 15,0 0-45-15,0 0-42 0,0 0-3 16,0 0 29-16,0 0 15 0,0 24-12 0,0-18-20 16,0-2-15-16,-7 2 15 0,7-1-9 15,0-4-13-15,0 1-25 0,0-2 0 16,0 0 0-16,0 0 35 0,0 0 31 0,9-3 28 16,-2-6 17-16,8-5 36 0,7-4 2 15,2-7-53-15,-2-4-12 0,5 2-16 16,-8 0-28-16,-12 8-25 0,8 3-15 15,-8 5 0-15,3 2-18 0,-10 4 2 16,5 4-21-16,-3 1-40 0,3 0-28 16,0 0-69-16,12 1-146 0,-12 10-167 15,7 7-179-15,-5-3-143 0,-5 15-710 0</inkml:trace>
  <inkml:trace contextRef="#ctx0" brushRef="#br0" timeOffset="1033.14">24901 4917 1653 0,'0'0'636'0,"0"0"-190"0,0 0-173 0,0 0-52 16,0 0-14-16,0 0-158 0,0 0-49 16,0 0 0-16,0 0 22 0,-24 103 13 15,24-84-35-15,0 0-17 0,0-5-8 16,4-5-23-16,6-5 13 0,0-3 15 15,2-1 20-15,10 0 35 0,-3-8 54 0,0-8 31 16,8-4-28-16,0-3-23 16,-5-6-25-16,-3 4-16 0,-4 2-9 0,-6 4 3 15,-6 4 0-15,-3 1 10 0,0 5 8 16,0 2 11-16,-8-4 84 0,-1 5 135 16,-1-2-171-16,-7 4-59 0,5 0-39 15,7 2-1-15,-2 2-34 0,0 0-25 16,7 0 1-16,0 6-23 0,0 5-43 15,0 2 8-15,0 5-164 0,0 4-143 16,7-2-166-16,5-1-457 0,5 1-478 0</inkml:trace>
  <inkml:trace contextRef="#ctx0" brushRef="#br0" timeOffset="1546.92">25538 4729 1246 0,'0'0'719'0,"0"0"-272"15,0 0 11-15,0 0-147 0,0 0-85 16,0 0-203-16,0 0-23 0,0 0-26 15,0 0 26-15,0 0 3 0,-155 131 15 16,153-94-18-16,2 1-25 0,0-1 3 0,2-2 4 16,13-5 17-16,-1-5 0 0,-2-5-19 15,3-8 17-15,-3-3 3 0,-2-8 73 16,-3-1 36-16,3 0 30 0,-1-1 0 0,8-12 49 16,-2-3-40-16,-1-3-45 15,3-6 3-15,-12 3-29 0,3-3-46 0,-8 5-3 16,7-1-3-16,-7 6-5 0,0 1-20 15,0 4-3-15,0 4 3 0,0 3 18 16,0 3 35-16,0 0 64 0,0 0-19 16,5 14-64-16,7 5-22 0,5 11 43 15,5 13 80-15,-6 12 26 0,1 5-84 16,-7 10-32-16,-3 0 13 0,-7 6-22 16,0 4 10-16,-17-2-13 0,-12-6 16 15,3-10-10-15,-8-7-16 0,-3-11-23 16,8-16-33-16,0-8-18 0,5-11-40 0,-3-9-31 15,6-5-52-15,-1-11-61 0,5-10-131 16,2-9-292-16,13 7-638 0,2-20-573 0</inkml:trace>
  <inkml:trace contextRef="#ctx0" brushRef="#br0" timeOffset="1786.77">25962 5142 1311 0,'0'0'1742'0,"0"0"-1169"0,0 0-100 16,0 0-60-16,0 0-108 0,0 0-87 15,0 0-102-15,0 0-107 0,0 0-9 16,0 0-46-16,0 0-43 0,0-5-88 15,0 9-193-15,0 4-189 0,0-1-694 16,0-4-1128-16</inkml:trace>
  <inkml:trace contextRef="#ctx0" brushRef="#br0" timeOffset="2094.83">26510 4614 2902 0,'0'0'718'0,"0"0"-217"0,0 0-125 15,0 0-47-15,0 0-71 0,0 0-109 0,0 0-82 16,0 0-49-16,-194-26-18 0,165 52-39 16,10 4-4-16,-3 9 9 0,10 2 16 15,10-1 0-15,2 0 0 0,0-2 18 16,14-2 0-16,8-6 0 0,-3 0-3 15,6-5 3-15,-1 2 21 0,-5-5 0 16,-4 3-2-16,-1-6-4 0,-9-1 0 0,-2 2-3 16,-3-2-9-16,0 1 18 0,-3-1-21 15,-11-2-31-15,-8 0-103 0,-12-2-98 16,2-2-61-16,-4 0-182 0,14-4-515 16,-14-2-788-16</inkml:trace>
  <inkml:trace contextRef="#ctx0" brushRef="#br0" timeOffset="6422.73">24273 6047 1720 0,'0'0'610'0,"0"0"-129"15,0 0-71-15,0 0-63 0,0 0-126 16,0 0-92-16,0 0 10 0,0 0-1 16,0 0-20-16,0 0-34 0,0 0-10 15,-90-5-3-15,76 5-6 0,-1 0-16 16,5 4-6-16,-4 3-27 0,-5 2-16 0,2 3-16 16,2 6-30-16,-12 7-3 0,10 7 9 15,-2 3 12-15,9 2 10 0,-4 2 14 16,4-5-17-16,5-2-10 0,5-2 28 15,0 0-28-15,0-4-6 0,15-2-10 16,7-4 28-16,-1-2-8 0,1-7-8 16,5-3 17-16,-5-7 18 0,7-1 1 15,0 0 17-15,-10-11 17 0,13-6 14 16,-10-4-2-16,2-6 2 0,0 0-5 16,-12-3-26-16,5 3-5 0,-7-2 2 0,-5 3-12 15,-5 7 31-15,0 0 12 0,0 8 4 16,0 0-1-16,-5 3 9 0,-5-1-9 15,-7 7-9-15,7-3 3 0,-2 3 40 16,5 0 48-16,-7 2-58 0,4 0-36 16,3 0-37-16,2 0-10 0,0 5-6 0,-2 5-23 15,4 5-22-15,1 5 3 0,2 1 9 16,0 8 12-16,0 4 11 0,7-3 26 16,8-2 0-16,2-4 0 0,0-3-3 15,-3-3-22-15,3 0 4 0,5-6-4 16,-3 0 7-16,3-1-7 0,5-4 23 15,-5 1-19-15,4-5-10 0,1-3-67 16,4 0-75-16,1-2-97 0,9-8-120 0,-2-8-228 16,-12 1-597-16,19-14-674 0</inkml:trace>
  <inkml:trace contextRef="#ctx0" brushRef="#br0" timeOffset="6778.14">24765 6047 1896 0,'0'0'638'0,"0"0"-159"16,0 0-92-16,0 0-121 0,0 0-114 16,0 0-77-16,0 0-18 0,0 0 5 0,0 0-1 15,-155 111-23-15,150-90-27 0,5 1-11 16,0-4 0-16,12 0 22 0,3-2 18 15,4 0 26-15,0 1 39 0,1-6 38 16,-1 1-57-16,-2 3-21 0,5-1-19 16,-5 2-6-16,7 2-9 0,-9 1-6 15,-10 2-7-15,2 3 7 0,-7-3 15 16,0 5-16-16,0-5-9 0,-7-3 10 16,-8-6-13-16,3 1-9 0,-7-1-3 15,-1-4 0-15,-2-2-49 0,1 0-49 16,4-6-68-16,4 0 5 0,11 0-9 15,2 0-45-15,0 0-135 0,0 0-113 0,0 0-330 16,5-2-533-16</inkml:trace>
  <inkml:trace contextRef="#ctx0" brushRef="#br0" timeOffset="8545.2">26988 5984 1532 0,'0'0'607'16,"0"0"-196"-16,0 0-15 0,0 0 1 0,0 0-89 15,0 0-94-15,0 0-134 0,0 0-80 16,0 0 0-16,0 0-51 0,0 0 51 16,14 25 66-16,3-2 117 0,12 7-9 15,-12 5-68-15,10 4-35 0,0 9-19 16,-5 7-8-16,4 3-17 0,-2 6 1 16,3 5 0-16,-10-1-4 0,-5-2 4 0,3-3 9 15,-3-5-25-15,-10-5-12 0,1-9-3 16,-3-10-15-16,0-6 5 0,5-9-33 15,-5-9-74-15,0-5-56 16,0-5-36-16,0 0-33 0,-8-15-70 0,3-11-338 16,-9 3-756-16,-3-26-108 0</inkml:trace>
  <inkml:trace contextRef="#ctx0" brushRef="#br0" timeOffset="8795.56">27102 6044 1243 0,'0'0'634'15,"0"0"-183"-15,0 0-12 0,0-107-111 0,7 80-70 16,3 8-64-16,4-1-45 0,3 4 12 0,5 4-23 16,0 4-31-16,7 1-32 15,-5 7 0-15,13 0 27 0,-4 9 19 0,-3 9-43 16,6 10 14-16,-7 8-24 0,-10 2-10 16,-6 10-15-16,-9-3-3 0,-4 3-9 15,0-1-7-15,-9-8-11 0,1-2-13 16,-9-9-18-16,5-8 0 0,3-9-22 15,-6-4-58-15,5-7-50 0,1 0-25 16,-8-16-148-16,7-7-278 0,5 0-531 16,5-18-532-16</inkml:trace>
  <inkml:trace contextRef="#ctx0" brushRef="#br0" timeOffset="9060.12">27671 5949 1023 0,'0'0'1077'16,"0"0"-569"-16,0 0-90 0,0 0-70 0,-17 105-100 16,3-61-77-16,4 3-105 0,8 1-13 15,-3 2-34-15,0-6-17 0,0-5-2 16,0-13 22-16,5-11 82 0,0-7 21 16,0-8 31-16,0 0 24 0,0 0 20 15,0-14-19-15,5-5-89 0,10-10-31 16,-3-6 6-16,10-8-21 0,4 1-28 15,-1 2-18-15,4 4-10 0,-5 11-11 16,-5 5-16-16,6 8-24 0,-8 5-9 16,4 0-40-16,-1 5-139 0,4 2-95 0,0 0-164 15,-7 0-288-15,3 6-843 0</inkml:trace>
  <inkml:trace contextRef="#ctx0" brushRef="#br0" timeOffset="9400.58">28161 6083 2478 0,'0'0'694'0,"0"0"-232"0,0 0-69 15,0 0-43-15,0 0-136 0,0 0-119 16,0 0-92-16,0 0-3 0,0 0-55 16,0 0 5-16,0 0 16 0,-116 119 0 15,113-86 13-15,3-6 19 0,0-2-17 16,3-8-6-16,9-8-15 0,0-7-3 0,-5-2-1 15,13 0 44-15,-8-10 46 16,10-4 13-16,-3-6-16 0,-2-3 3 0,-3-4 22 16,1-1 25-16,-3 0-4 0,-5 3-18 15,-7 5-34-15,0 6 5 0,0 5 17 16,0 2 11-16,0 4-9 0,0 0-3 16,-7 3-15-16,-7-1-43 0,1-2-1 15,1 3-42-15,5 0-12 0,-3 0-83 16,10 10-88-16,0 2-15 0,0 8-23 0,0 4-103 15,17 2-228-15,-5-5-567 0,20 5-653 16</inkml:trace>
  <inkml:trace contextRef="#ctx0" brushRef="#br0" timeOffset="9826.09">28728 5915 163 0,'0'0'2541'0,"0"0"-1938"0,0 0-147 0,0 0-56 0,0 0-155 15,0 0-121-15,0 0-124 0,0 0-37 16,0 0-6-16,0 0 2 0,-179 97 13 16,179-65 10-16,0-2 5 0,0-3 1 15,2-8-10-15,10-3 4 0,3-3-4 0,-3-6-9 16,-5-7 12-16,8 0 5 0,-8 0 14 15,3-10 47-15,7-5 28 0,-7-8-10 0,-1-1-22 16,6-5-15-16,-13 6-25 16,3-3-1-16,-3 7-2 0,-2 9 0 0,0 3 46 15,0 6-31-15,0 1-14 0,0 1-1 16,0 16 56-16,8 2-19 0,-6 11 52 16,3 6 117-16,5 9-78 0,-5 10-24 15,-1 4-13-15,-4 7 19 0,0 2-1 16,0 3-18-16,-9-3-39 0,-8-2 2 15,-10-9-9-15,3-3-8 0,-3-13-16 16,5-9-21-16,3-9-39 0,4-12-25 16,3-4-30-16,5-7-21 0,-3-7-55 15,3-11-157-15,5-5-180 0,2-6-204 16,0 3-452-16,19-9-641 0</inkml:trace>
  <inkml:trace contextRef="#ctx0" brushRef="#br0" timeOffset="10075.68">29085 6202 2654 0,'0'0'1066'0,"0"0"-513"0,0 0-99 16,0 0-83-16,0 0-79 0,0 0-143 15,0 0-103-15,0 0-46 0,0 0-45 16,0 0-28-16,0 0-27 0,-5 19 12 16,5-8-138-16,0 6-133 0,7 0-300 0,0-5-681 15,5-3-878-15,-33-94 1741 0</inkml:trace>
  <inkml:trace contextRef="#ctx0" brushRef="#br0" timeOffset="10375.59">29506 5957 1216 0,'0'0'1933'0,"0"0"-1411"0,0 0-110 0,0 0-44 0,0 0-72 16,0 0-88-16,0 0-67 0,0 0-25 15,0 0-31-15,-196-36-61 0,177 54-24 16,-1 4-27-16,3 5 6 0,12 8-10 15,1-5 4-15,4 0-4 0,0-3 16 16,12-2-6-16,9-6 2 0,4-1 7 16,-3-2 0-16,2 1 12 0,5-3 2 0,-5-1 13 15,-2 3 13-15,-10-4-7 0,0-1-18 16,-2-2 18-16,-5 7-5 0,-5-7-1 16,0 5 3-16,-5 1-18 0,-12-4-6 15,-7 1-131-15,-1-2-169 0,4-2-117 16,-4-1-346-16,-1-3-855 0</inkml:trace>
  <inkml:trace contextRef="#ctx0" brushRef="#br0" timeOffset="14997.99">30728 6221 1994 0,'0'0'667'0,"0"0"-272"0,0 0-21 0,0 0-23 15,0 0-119-15,0 0-87 0,0 0-32 0,0 0 11 16,0 0-7-16,0 0-58 0,0 0-16 15,17-26 7-15,-5 26-10 0,5-2-16 16,7 2-5-16,-4 0-18 0,-3 0 10 16,9 0-11-16,-4 0-12 0,0 0-7 15,-3 0-70-15,-2 0-152 0,-2 0-156 16,2 0-178-16,-10 3-538 0,5 3-751 0</inkml:trace>
  <inkml:trace contextRef="#ctx0" brushRef="#br0" timeOffset="15280.43">31324 6068 1967 0,'0'0'786'0,"0"0"-276"16,0 0-103-16,0 0-80 0,0 0-139 0,0 0-110 16,0 0-37-16,0 0-10 0,0 0 0 15,-191 88-10-15,169-58-17 0,-2 5-3 16,12-3-1-16,0 1 0 0,9-4 3 15,3-2 18-15,0-8-21 0,12-1-12 16,3-7 12-16,7-4 23 0,-3-7 63 0,0 0 35 16,6-7 20-16,1-8 3 0,-1-8 0 15,-1-3-31-15,-7-3-34 0,-10 1-27 16,3 3-28-16,-5 6-8 0,-5 5 2 16,0 4 15-16,0 4-9 0,0 4-23 15,-10 0-1-15,0 2-85 0,-4 0-9 16,-1 0-67-16,3 4-54 0,5 7-46 15,7 8-48-15,0 4-111 0,0-2-195 16,5-3-527-16,11 7-495 0</inkml:trace>
  <inkml:trace contextRef="#ctx0" brushRef="#br0" timeOffset="15879.79">31938 6023 1968 0,'0'0'670'0,"0"0"-271"0,0 0-51 0,0 0-66 16,0 0-92-16,0 0-34 0,0 0-32 16,-30 108-31-16,30-73-21 0,0 10-35 15,0 4-6-15,0 4 0 0,0 9-6 16,3 1-7-16,-1 0 4 0,-2-3-22 0,5-2-2 16,-5-6 1-16,0-6-1 0,0-11 2 15,0-9-78-15,0-9-121 16,0-8-131-16,0-9-128 0,0 0-212 0,0-8-486 15,0-23-414-15</inkml:trace>
  <inkml:trace contextRef="#ctx0" brushRef="#br0" timeOffset="16111.86">32013 6017 1846 0,'0'0'771'0,"0"0"-212"0,0 0-98 0,0 0-102 16,0 0-115-16,0 0-169 0,0 0-62 0,0 0 89 15,0 0 62-15,0 0-23 0,0 0-79 16,109 100-28-16,-109-52-16 0,-5-4-15 16,-12-3 18-16,-10-2-21 0,1-4-4 0,-1-10-20 15,5-4-53-15,-9-9-92 0,14-4-66 16,-3-8-71-16,3-8-161 0,12-2-495 16,3-27-618-16</inkml:trace>
  <inkml:trace contextRef="#ctx0" brushRef="#br0" timeOffset="16330.49">32289 6030 904 0,'0'0'1652'16,"0"0"-1211"-16,0 0-118 0,0 0-15 16,-29 128-84-16,12-85-117 0,2-3-72 0,11-2-34 15,-13-4 0-15,14-2 0 0,-4-16-2 16,5-2 2-16,2-10 0 0,0-4 166 15,0-7 78-15,9-11-93 0,1-8-53 0,4-5-7 16,6-5-22-16,-1 2-46 0,3 2-24 16,-5 5-18-16,5 8-22 0,-5 6-19 15,0 3-89-15,-3 6-140 0,6 2-66 16,-3 2-129-16,-3 0-285 0,3 0-735 16</inkml:trace>
  <inkml:trace contextRef="#ctx0" brushRef="#br0" timeOffset="16648.24">32289 6030 1770 0,'196'135'1353'0,"-198"-135"-881"16,-8 0-135-16,3 0-61 0,-3 6-99 0,-2 5-136 16,-2 2-41-16,-1 5-10 0,3 1 10 15,7 2 24-15,-5 2-24 0,10-8-15 16,0-1 12-16,0-2-19 0,0-3 3 15,0-8-21-15,10 0 40 0,-3-1 62 0,6 0 46 16,1-9-9-16,5-5 3 16,1-5-16-16,-3-7 9 0,0-2-6 0,-3 2-13 15,1 4 37-15,-10 3-37 0,-5 3-42 16,0 5-7-16,0 8 6 0,0-1 7 16,0 4 2-16,-3 0-20 0,-9 0-22 0,2 7-79 15,-6 8-31-15,3 0-5 0,9 8-57 16,-6-1-51-16,10 2-49 0,0-1-113 15,0-3-228-15,10-3-525 0,-1 1-661 0</inkml:trace>
  <inkml:trace contextRef="#ctx0" brushRef="#br0" timeOffset="17091.88">32888 6072 1349 0,'0'0'806'0,"0"0"-227"0,0 0-101 15,0 0-134-15,0 0-89 0,0 0-88 0,0 0-56 16,0 0-43-16,0 0-53 0,0 0-15 16,0 0-2-16,-126 56 2 0,109-26 25 15,2-2 0-15,3-1 0 0,5-5-10 16,7-7-15-16,0-4-22 0,0-5-6 15,0-4 3-15,0-2 19 0,0 0 6 16,0 0 103-16,0-7 52 0,0-5-34 16,7-6-57-16,0 0-20 0,-2 0 8 15,-2 4 6-15,-1-2-21 0,5 6-36 0,-4 0-1 16,-3 4-1-16,0 4 1 16,2 2 17-16,1 0 26 0,4 8 18 0,-5 11 24 15,8 9 111-15,0 11-35 16,-10 12-46-16,0 4-51 0,0 4-13 0,0 0-8 0,-10-2-16 15,-9 1-9-15,-1-4-16 16,-4-8 0-16,-3-5-2 0,10-11-1 0,-2-7-20 16,7-14-58-16,5-6-57 0,4-3-56 15,1-18-55-15,2-10-176 16,0-3-203-16,5-2-438 0,24-13-429 0</inkml:trace>
  <inkml:trace contextRef="#ctx0" brushRef="#br0" timeOffset="17308.41">33118 6248 2421 0,'0'0'1003'16,"0"0"-541"-16,0 0-20 0,0 0-65 0,0 0-80 15,0 0-141-15,0 0-129 0,0 0-27 16,0 0-21-16,0 0-37 0,-17-7-28 16,17 19 25-16,0 2-163 0,0-2-156 15,0-2-338-15,0 0-784 0</inkml:trace>
  <inkml:trace contextRef="#ctx0" brushRef="#br0" timeOffset="17647.25">33523 5969 2395 0,'0'0'820'0,"0"0"-246"0,0 0-162 0,0 0-99 0,0 0-103 16,0 0-93-16,0 0-90 0,0 0 1 15,-189 38 6-15,155-3 5 0,5 3-2 16,5 4-3-16,4 4-19 15,-2 0-15-15,15 1-1 0,2-4-11 0,5-9 0 16,0-7-1-16,5-4 1 0,10-9-3 16,4-7 13-16,0-7 2 0,10 0 3 15,-2-14 89-15,5-9-25 0,4-9-3 16,-4-4-10-16,-1-6-26 0,-7 5-7 16,-4 3-21-16,-11 1 0 0,3 7 0 15,-7 4 1-15,-5 9-1 0,0 0-49 0,-17 7-124 16,3 2-47-16,-6 4-29 0,-6 0-45 15,4 4-151-15,0 8-249 0,5-1-598 16,-9 14-460-16</inkml:trace>
  <inkml:trace contextRef="#ctx0" brushRef="#br0" timeOffset="19084.14">24217 6952 1765 0,'0'0'574'0,"0"0"-248"0,0 0-133 0,0 0-52 16,0 0-3-16,0 0-61 0,0 103 60 15,0-62 9-15,0 7-16 0,0 6-16 16,-9 1 15-16,1 2 3 0,6-2-40 15,-8-4 45-15,5-1 40 0,-4-6-65 16,4-7-45-16,2-7-54 0,1-6-13 0,2-5-11 16,0-7-8-16,0-1-12 15,0-4-6-15,0-4-78 0,2-1-105 16,1-2-22-16,11 0-80 0,1-5-98 0,-5-2-236 16,9-8-684-16</inkml:trace>
  <inkml:trace contextRef="#ctx0" brushRef="#br0" timeOffset="19635.41">24654 7425 965 0,'0'0'1218'0,"0"0"-804"0,0 0-50 0,0 0-79 16,0 0-81-16,0 0-106 0,0 0-47 15,0 0-23-15,0 0-26 0,-124 115-1 0,121-87 22 16,-4 2-23-16,5 3-13 0,2 0 13 16,0 0-2-16,0-3 2 0,9-10 0 15,-1 1 0-15,6-7-21 0,-2-6-17 16,-2-3-3-16,2-2 24 0,5-3 17 0,-7 0 139 16,4-5-29-16,6-10-12 0,4-7-13 15,-5-6 12-15,-2-6-21 0,5-7-35 16,-5 1 9-16,-2-5-19 0,-3-4-29 15,0 1 20-15,-2-5-4 0,-8 3 13 16,1-3-18-16,-3 3 18 0,0-4-10 16,0 9 51-16,-3 0 45 0,-9 8-46 15,5 5-25-15,-5 8 7 0,7 3 17 0,-5 9 28 16,5 2 0-16,3 8-15 0,-1 1-31 16,3 1 2-16,0 0-11 0,0 0-40 15,0 0-3-15,0 1-18 0,0 7-28 16,3 3-24-16,4 9-31 0,3 10 101 15,-3 8 0-15,3 5 0 0,7 5 0 16,-5 1 0-16,0 6 49 0,0 3-30 16,3 3-18-16,-1-1 13 0,-4 0-13 15,4-1-1-15,1-3 0 0,2-7-28 16,0-4 16-16,0-10 11 0,2-5-17 0,1-8-1 16,1-4-23-16,-1-6-50 0,6-3-74 15,-1-8-75-15,1-1-110 0,11-3-166 16,-13-6-284-16,20-15-1160 0</inkml:trace>
  <inkml:trace contextRef="#ctx0" brushRef="#br0" timeOffset="20179.59">26312 7269 85 0,'0'0'1315'0,"0"0"-755"16,0 0-155-16,0 0-15 0,0 0-101 16,0 0-81-16,0 0-58 0,0 0 15 0,0 0-45 15,0 0-47-15,0 0-60 16,-13 30 31-16,13-4 63 0,8 8 38 0,1 9-5 16,1 5 0-16,5 4-37 0,-11 11-48 0,11 3 7 15,-5 1-16-15,-5 10-24 16,4-2-20-16,-4 2 0 0,2-4-2 0,-2-7-2 15,0-4-20-15,-5-12-2 0,7-10-47 16,-7-10-56-16,0-9-78 0,8-9-116 16,-8-8-150-16,0-4-289 0,0-4-390 15,-8-26-302-15</inkml:trace>
  <inkml:trace contextRef="#ctx0" brushRef="#br0" timeOffset="20410.11">26336 7361 2106 0,'0'0'543'0,"0"0"-157"0,0 0 13 16,0 0-82-16,0 0-66 0,0 0-90 0,0 0-59 15,0 0-27-15,0 0-22 0,177-94-1 0,-141 110 32 16,-4 4-10-16,-8 8-28 0,0 9-9 16,-7 1-3-16,-12 6 9 0,-5-3-28 15,0 3-12-15,-5-7 13 0,-12-4-15 16,-7-7-1-16,0-4-16 0,4-7-45 15,-6-5-47-15,1-10-74 0,-1 0-110 16,6-10-111-16,11-8-265 0,-6 0-542 16,15-12-626-16</inkml:trace>
  <inkml:trace contextRef="#ctx0" brushRef="#br0" timeOffset="20697.24">26864 7390 1368 0,'0'0'1407'0,"0"0"-1067"16,0 0-53-16,0 0-33 0,0 0-46 15,-58 104-114-15,46-69-66 0,2 4-28 16,-2 2 22-16,2-2-21 0,3-8 1 16,2-4-2-16,-2-11 2 0,7-10 9 15,0-6 134-15,0 0-11 0,0-1 8 16,10-17-9-16,4-3-59 0,3-9 28 15,7-9 45-15,6-1-31 0,-4 3-70 16,3 5-46-16,-4 4 0 0,4 4-30 16,-12 8-4-16,7 2-6 0,-2 4-15 15,-3 4-92-15,0 1-168 0,6 5-106 0,4 0-220 16,-12 5-579-16,12 8-600 0</inkml:trace>
  <inkml:trace contextRef="#ctx0" brushRef="#br0" timeOffset="21000.03">27257 7462 642 0,'0'0'2448'0,"0"0"-1865"0,0 0-199 0,0 0-75 0,0 0-105 16,0 0-68-16,0 0-130 0,0 0-5 16,0 0-1-16,0 0 0 0,-116 131 0 15,116-99-2-15,0 1 0 0,12-11 1 0,-10-4 1 16,10-7 16-16,-7-10-13 0,0-1 40 15,7-1 28-15,3-10 21 0,2-8 73 16,2-1 21-16,-2-8-53 0,-10-1-38 16,5 4-60-16,-4 2-35 0,-4 7 0 15,-4 2 1-15,0 7 14 0,0 2-12 16,0 5-3-16,0 0-24 0,0 0-52 16,0 0-76-16,0 0-46 0,0 7-65 15,0 1-76-15,0 4-18 0,5 6 24 16,3 4-177-16,1-3-273 0,11 8-692 0</inkml:trace>
  <inkml:trace contextRef="#ctx0" brushRef="#br0" timeOffset="21545.24">27725 7443 716 0,'0'0'567'0,"0"0"-4"0,0 0-132 0,0 0-40 15,0 0-130-15,0 0-34 0,0 0-13 16,0 0-4-16,0 0-27 0,0 0-29 15,0 0-60-15,-112-9-62 0,93 21-12 0,9 4 11 16,-9 4 3-16,4 6 4 0,1 1 5 16,9 6-2-16,-5 0-19 0,8-2-4 15,2 5 1-15,0-7-19 16,5-9-3-16,9 1-28 0,-2-10 6 0,-2-2 25 16,4-7 46-16,-1-2 38 0,-6-6-6 15,7-12 36-15,1-10 49 0,2-12-24 16,0-3-84-16,-5-3-40 0,-7-1 0 15,-3 5 1-15,-2 7-16 0,0 10-1 16,0 5-12-16,0 10 13 0,0 5 24 16,0 5 6-16,0 0-27 0,0 7 16 15,0 9-7-15,0 12 25 0,12 15 54 0,-7 10 58 16,-5 14-39-16,0 4-28 0,0 9-13 16,0 1 1-16,-17 0-13 0,3-6-14 15,-8-6-13-15,5-13-10 0,-2-12-20 16,-1-14-27-16,6-12-27 0,4-11-58 15,0-7-31-15,-2 0-12 0,7-15-70 16,-7-7-198-16,0-10-170 0,12-2-447 0,0 5-375 16,0-4-205-16</inkml:trace>
  <inkml:trace contextRef="#ctx0" brushRef="#br0" timeOffset="21800.43">27986 7661 2448 0,'0'0'1003'0,"0"0"-598"0,0 0 24 0,0 0 1 15,0 0-41-15,0 0-155 0,0 0-149 0,0 0-54 16,0 0-31-16,0 0-32 15,-12 7-31-15,12 1-32 0,0-1-14 0,0 4-117 16,10-4-190-16,-8 1-583 0,8-8-566 16,-20-48-384-16</inkml:trace>
  <inkml:trace contextRef="#ctx0" brushRef="#br0" timeOffset="22145.35">28360 7413 2740 0,'0'0'679'0,"0"0"-277"0,0 0-16 0,0 0-69 0,0 0-108 16,0 0-110-16,0 0-72 0,0 0-8 16,-182 72-1-16,160-36 10 0,10 6-28 15,-2 2-2-15,11-1-2 0,3 4-8 0,0-10 0 16,3-5 9-16,16-3-19 0,0-6 1 15,8-7 18-15,0-8 3 0,2-4 37 16,2-4-7-16,3-16 32 0,-2-12 11 16,2-8-6-16,-10-11-15 0,-2-1-19 15,-8 0-17-15,-2 2-14 0,-12 9 13 16,0 9 6-16,-2 7 4 0,-13 9-16 16,-6-1-9-16,4 5 0 0,-10 4-79 15,-2 0-28-15,5 2-43 0,-6 2 21 0,14 0-27 16,-4 10-67-16,13 5-100 0,7 9-90 15,0 0-159-15,0 0-463 0,2 6-686 0</inkml:trace>
  <inkml:trace contextRef="#ctx0" brushRef="#br0" timeOffset="23156.82">29012 7490 2279 0,'0'0'745'0,"0"0"-320"0,0 0-43 16,0 0-27-16,0 0-106 0,0 0-91 15,0 0-57-15,0 0-15 0,0 0 65 16,0 0 26-16,0 0-67 0,138-18-59 16,-119 17-32-16,-2-6-18 0,0 5-1 0,0 2-12 15,-5 0-16-15,1 0-2 0,-4 0-7 16,8 0-140-16,-2 2-96 0,-8 6-60 15,8-1-193-15,-3-4-483 0,-7-1-861 0</inkml:trace>
  <inkml:trace contextRef="#ctx0" brushRef="#br0" timeOffset="23461.13">29618 7368 1315 0,'0'0'1629'0,"0"0"-1121"0,0 0-125 16,0 0 12-16,0 0-122 0,0 0-137 0,0 0-84 16,0 0-52-16,0 0 0 0,0 0-30 15,-150 78-14-15,140-45 20 0,0-3-4 16,10 0 0-16,0-1-3 0,0-8-3 16,15-3 9-16,4-6-9 0,0-8-9 15,11-4 43-15,-6-3 113 0,5-16 56 0,2-10-12 16,3-5 12-16,-9-10-41 0,-1 4-40 15,-7-1-27-15,-5 8-24 0,-10 7-7 0,1 10-18 16,-3 3 4-16,0 9-1 0,0 3-15 16,-5 1-40-16,-10 0-85 0,1 0-39 15,-8 0 2-15,15 0-44 0,-8 4-72 16,10 7-191-16,5 5-219 0,0-2-444 16,5 5-543-16</inkml:trace>
  <inkml:trace contextRef="#ctx0" brushRef="#br0" timeOffset="24280.31">30396 7269 1550 0,'0'0'727'0,"0"0"-210"15,0 0-52-15,0 0-56 0,0 0-113 0,0 0-60 16,0 0-81-16,0 0-68 0,0 0-34 0,0 0-19 15,0 0-33-15,-7 43 39 0,7-24 9 16,0 8-24-16,0-4 9 0,7 8 9 16,0 5-3-16,5 6-12 0,3 10 5 15,-3 8-2-15,-2 9-16 0,7 7-15 16,-12 5 0-16,-1 2-1 0,1-5-1 16,0 0-17-16,-5-8 17 0,2-10-8 15,8-6-6-15,-10-13-24 0,5-11-52 16,-5-8-102-16,5-12-36 0,-3-9-17 15,-2-1-77-15,0-6-108 0,0-12-117 0,0 2-547 16,-7-25-436-16</inkml:trace>
  <inkml:trace contextRef="#ctx0" brushRef="#br0" timeOffset="24515.87">30469 7342 1969 0,'0'0'606'0,"0"0"-159"0,0 0-51 0,0 0-79 16,0 0-69-16,0 0-59 0,0 0-18 16,0 0-38-16,0 0-74 0,0 0-25 15,0 0 77-15,111-11 15 0,-84 50-28 16,-8 4-43-16,-12 6-21 0,-2-1-13 16,-5-1-5-16,0-9-16 0,-5-4-13 15,-2-10 11-15,-2-9-16 0,1-3-31 16,6-4-92-16,-8-7-31 0,8-1-14 15,-3-6-46-15,-7-9-218 0,7-3-641 16,-5-13-606-16</inkml:trace>
  <inkml:trace contextRef="#ctx0" brushRef="#br0" timeOffset="24820.38">30888 7310 232 0,'0'0'2371'0,"0"0"-1729"15,0 0-103-15,0 0-137 0,0 0-144 16,0 0-137-16,0 0-90 0,0 0-28 16,-15 103 34-16,11-61 18 0,-9 4-24 15,9-5 3-15,1-4 15 0,-4-7-9 16,7-8-12-16,0-7 2 0,0-8-8 16,0-5 23-16,0-2 20 0,0-5 26 15,12-7 1-15,5-13 36 0,7-13 29 16,8-5-47-16,2 0-53 0,-5-3-24 15,-3 9-8-15,1 7-25 0,-7 5-11 16,1 7-7-16,-4 5 0 0,0 5-9 0,-2-1-22 16,4 2-78-16,-7 7-125 0,8 0-69 15,-3 0-73-15,0 16-217 0,-10-7-418 16,3 15-594-16</inkml:trace>
  <inkml:trace contextRef="#ctx0" brushRef="#br0" timeOffset="25134.7">31324 7441 1782 0,'0'0'1513'0,"0"0"-1015"15,0 0-90-15,0 0-73 0,0 0-85 16,0 0-125-16,0 0-125 0,0 0-15 0,0 0-13 16,0 0 13-16,0 0 12 0,-92 127 0 15,85-93-19-15,7-1 7 0,0-1 12 16,0-10-12-16,0-3 1 0,0-10 14 15,7-2 0-15,-2-4 1 0,5-3 43 0,-3 0 21 16,5-11 14-16,8-8 62 16,-3-10 24-16,2-4-32 0,-2-4-60 0,0-2-39 15,0 4-13-15,-12 2-19 0,7 8-2 16,-10 2 1-16,-2 5 0 0,0 6 0 16,0 5-1-16,0-1-15 0,0 4 13 15,0 0-53-15,0 2-57 0,-2 2-59 16,2 0-91-16,0 2-89 0,0 12-102 15,0 0 12-15,5 5-173 0,7-2-748 0</inkml:trace>
  <inkml:trace contextRef="#ctx0" brushRef="#br0" timeOffset="25552.46">31860 7320 2505 0,'0'0'547'0,"0"0"-107"0,0 0-73 0,0 0-97 16,0 0-133-16,0 0-103 0,0 0-33 15,0 0 13-15,0 0-1 0,-167 123-13 16,164-86-4-16,3-7-11 0,0-1-1 0,3-9-2 16,9-4-4-16,-5-5-3 15,3-8-3-15,-3-3 28 0,3 0 19 0,4-3 43 16,-6-11 50-16,4-1 42 0,2-4-24 15,-4-2-56-15,0-5-16 0,4 6-15 16,-6-1-9-16,4 3-22 0,-10 6-10 16,0 5-2-16,3 7-20 0,5 0 20 15,-3 10 25-15,10 9 85 0,-2 12 73 16,7 13-30-16,-5 7-93 0,-10 6-26 16,0 12 5-16,-7 3-15 0,0 4-11 0,-2 4-12 15,-18-12-1-15,1-2 1 0,2-10-1 16,-10-16-52-16,5-7-42 0,6-18-43 15,-6-9-3-15,2-6-31 0,-9-6-69 16,0-16-131-16,12-10-162 0,5-8-430 16,2 10-364-16</inkml:trace>
  <inkml:trace contextRef="#ctx0" brushRef="#br0" timeOffset="25875.44">32381 7494 75 0,'0'0'3044'0,"0"0"-2333"15,0 0-253-15,0 0-47 0,0 0-67 16,0 0-137-16,0 0-143 0,0 0-64 16,0 0-3-16,0 0-40 0,0 0-30 15,-5 30-18-15,10-24-138 0,2 3-122 16,3-1-239-16,-3-1-606 0,8 8-786 0,-54-90 1226 15</inkml:trace>
  <inkml:trace contextRef="#ctx0" brushRef="#br0" timeOffset="27820.34">32822 7416 372 0,'0'0'1284'16,"0"0"-845"-16,0 0-313 0,0 0-58 15,0 0 81-15,0 0 67 0,0 0-100 16,0 0 35-16,0 0 0 0,0 0-10 16,0 0-23-16,61-3-26 0,-56 0 23 0,4-1 14 15,-6-4 4-15,-1-2-10 0,3-2-17 16,-5-5 11-16,0 1 4 0,0 2-27 15,0-2-42-15,-5-1-18 0,0 6 10 0,-4-1 2 16,2 4-9-16,-6 2-12 0,9 2-22 16,-11 2 9-16,0-3 13 0,3 5 30 15,0 0-27-15,-10 0-28 0,5 7 0 16,3 3 0-16,-8 2 1 0,5 6 11 16,5 4-9-16,-3 3 16 0,3 3 5 15,7 2 10-15,3 4 15 0,2-4-15 16,0-3 0-16,0 2-4 0,0-4-8 15,7-7-22-15,5-2-19 0,3-5 7 16,4 0-6-16,-2-5 6 0,3 0-25 16,4-3-92-16,3-2-53 0,-6-1-75 15,11 0-119-15,-10-4-205 0,7-14-829 0</inkml:trace>
  <inkml:trace contextRef="#ctx0" brushRef="#br0" timeOffset="27913.68">32822 7416 2043 0</inkml:trace>
  <inkml:trace contextRef="#ctx0" brushRef="#br0" timeOffset="28032.08">32822 7416 2043 0,'240'9'964'0,"-240"-9"-606"0,0 0-53 0,0 5-31 0,0-1-83 0,12 5-141 16,3 2 44-16,-3 7 8 0,5-1-34 16,5 2-21-16,-5-6-29 0,0 6-14 15,-5-2-4-15,2-2 1 0,1-1-1 16,-3-5-1-16,-7 1-68 0,2-4-120 0,1-4-118 15,-6-2-94-15,-2 0-166 0,2 0-458 16,-2-15-472-16</inkml:trace>
  <inkml:trace contextRef="#ctx0" brushRef="#br0" timeOffset="28191.32">33162 7342 287 0,'0'0'2175'0,"0"0"-1593"0,0 0-199 16,0 0-34-16,0 0-66 0,-85 122-89 15,68-85-92-15,2 1-18 0,1-2-3 16,2-4-44-16,0-1-37 0,7-8-12 16,-3-5-40-16,8-3-122 0,0-8-81 0,8-2-45 15,4-5-125-15,0-2-225 16,19-23-583-16</inkml:trace>
  <inkml:trace contextRef="#ctx0" brushRef="#br0" timeOffset="28626.24">33516 7370 798 0,'0'0'788'16,"0"0"-363"-16,0 0-20 0,0 0-50 0,0 0-165 15,0 0-103-15,0 0-30 0,0 0 1 16,0 0-17-16,0 0-12 0,0 0 3 15,84 34 86-15,-74-40-4 0,-10-4-15 0,3-1-58 16,-1 4-19-16,-2-4 3 0,0 2-22 16,0 1 0-16,0-3 34 15,0 4-18-15,-2-2 10 16,-11 4-4-16,6-2-9 0,-7 3 37 0,-3 0 54 0,-3 4 44 16,3 0-32-16,0 0-29 0,0 1-38 15,-4 13-14-15,-4-3-10 0,3 8 33 16,1 0-8-16,4 3-7 0,-3 4 56 15,3 1 55-15,5 1-23 0,7-5-30 16,-2 2-31-16,7 0-24 0,0-3-25 16,0-2-5-16,7-2-18 0,6-6 0 15,-1-2 1-15,7 1-2 0,5-8-2 16,-4 4-65-16,-1-6 18 0,5-1-67 0,1 0-40 16,-4 0-53-16,-1-7-97 0,-1-2-191 15,1 3-461-15,-4-4-978 0</inkml:trace>
  <inkml:trace contextRef="#ctx0" brushRef="#br0" timeOffset="29942.32">32621 7351 665 0,'0'0'570'0,"0"0"-91"0,0 0-158 15,0 0-113-15,0 0-46 0,0 0-46 16,0 0 52-16,0 0 9 0,0 0-30 15,0 0-2-15,37-4-11 0,-30 2 15 16,2 0-28-16,-4 2-29 0,5-1-39 16,-8 1-18-16,3 0-13 0,-5 0-20 0,5 0-1 15,0 0-1-15,-5 0-1 0,5 0 1 16,-5 0 2-16,7 0 11 0,0 0-13 0,-2 0 1 16,-2 0 0-16,6 0-1 0,-6 0 1 15,-1 0-1 1,1 0 2-16,-3 0 14 0,0 0 0 0,7 0-14 0,-7 0 9 15,0 0-11-15,0 0-1 0,0 0-43 16,0 0-72-16,0 0-49 0,0 0-55 16,0 0-64-16,-7 3-148 0,7 2 22 15,0 1-169-15,-3-3-209 0,6-20-4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5A08-86F7-468A-B9A0-F06F92BE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CA7E2-53A0-4370-A798-D864E4121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813C0-8818-4D0F-92AC-81A733DE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05234-0331-425C-BD6B-4B6547D9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846FD-9D9B-429E-8C6E-1B7FE4CB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1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7C9B-637A-4843-84E1-3D60118F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F5AFD-1BDD-4566-96C3-E8CF4D379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D6114-CAE3-4C0F-9BF8-76F91951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AF0DB-EB2D-4BFC-B55D-1587AA51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05612-0670-4D4C-AD58-B6E51AA8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396DBA-9883-45D5-BB72-F881581A4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D7D2F-50C4-4174-8E7A-9281D0274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66786-7181-4B9B-8EE2-B10131EF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6F83-641D-4417-8D41-CB7229FD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60191-203C-437A-96EA-451E179D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EB0-D02D-4DD5-B328-D2466F7F0308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F5E4-2ADE-48CE-BA89-145658DD7058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2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FF20-324F-4C08-BBC4-8EE9B15C1DB9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60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F8A8-157C-49F2-BFC2-21D19BB4652E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1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B3B8-2A8D-4D12-9335-08E8E564FD7C}" type="datetime1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08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E8CE-0C59-497D-8DA7-CBDE9CAB8765}" type="datetime1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E2BA-A647-4BD4-8E5B-D49604EF361A}" type="datetime1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C2-9FA9-4F63-B936-718B6B0B56F4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8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6E4A-1FCB-4C4C-8BD7-A80F0594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71422-22BF-4E63-9C8C-2AE5B37C4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328E1-853E-4C78-9FCB-A6F4ED72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D65C5-32CB-48C5-95C5-7BF9BFE9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45C35-117E-4705-895C-BCF8B344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93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8E8-4D6D-4487-9159-61CF18683836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3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076-A2C0-4973-AB65-6610B57C5DB4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AAA3-1CC8-4A33-BBFF-E9D15C84A201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1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540A-BD93-4B4E-9F6F-52FBEB5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BF5A7-5D97-4F94-AEAB-36CFD0225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3492C-920D-4E09-8524-50777506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E758A-8F20-4973-8CCB-FBE6F617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6619A-E349-46D6-96D5-78FCFC29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3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B27B9-4911-4F7C-8276-77666C0A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7AC4F-DAEB-4C2E-A30B-4606713C6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7DD21-AEDC-424D-B8E2-762B9C483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E9400-D1F7-4404-86B4-7F481F64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B1F48-D648-47BE-BEA6-AB82F193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FB3BC-9094-429E-A257-67D03BF9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FD95-68C5-4D50-BFD7-0F0C30C5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D924E-8829-4239-A5DC-9BE822B54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FD87E-326D-4938-82D6-3D69D5581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96036-3224-4D9B-B27A-175D4CD27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50E80-7582-497F-BF51-221496FA8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CAF43-74FE-4FE4-BC0F-5BA3ED57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54A47-B893-4FDE-ABFC-E3B5999C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CA3F4-918B-48AE-B486-E028B76A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4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03C8-E003-4944-B634-F3EB0F82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C0A43-C8A8-46D6-84A3-32923186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E15E8-1047-47B3-9A5D-B89D49C1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10DB3-AC19-4615-B155-45F23729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5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4ACB26-ED15-4639-837D-CAF22E47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7B59F-CB80-470A-ADD3-806F96A8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CADF-54D7-47D4-850B-EC6780F0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2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1ABE-B4C5-4057-A67A-492904BB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6D5F5-EA07-4317-9A2A-133A3527F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C9A85-D437-45C2-B1F7-BE3EB7452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82BB6-D3EA-439E-8A74-C3E44DA2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B89F1-4CF8-4F86-8159-E15A2CD4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E7767-0D83-4344-8EAB-5EF53CE4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7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92F84-D568-41B0-9FE8-EC7E9F28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CE519-2BA1-4B2A-B217-CA0D35012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BA474-1AF7-45AF-A17A-923074FA9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8E7BB-BDA2-4FE5-B4B9-6E41530E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C4F3B-4AA8-42BC-B582-0B6ECBF5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4E706-83A3-4280-BFDE-3C838274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1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03301-D2DD-4518-BCD3-E79D261D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5FC8B-E9A2-45B7-9855-B218AF1C0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166EA-4113-4FC8-ABE8-6E4245319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FF61B-DB6D-4D14-BB44-6586017D356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65D01-1DA2-42C7-B780-2443494DF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8E7DF-A8C5-4EA3-A6DC-A3582B5A8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7259-8D2D-4EF2-96B4-2927B5ABCD0E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2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2" Type="http://schemas.openxmlformats.org/officeDocument/2006/relationships/hyperlink" Target="https://github.com/torvalds/linux/blob/master/arch/x86/entry/syscalls/syscall_64.tb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Check-In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x64 Memory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A57CE-8EB5-AD69-1798-8FC4355FA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9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Write x64 code for the following snippet. Assume a, b, and c are global variables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if (a == 2){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a = b – c;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90361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7BA03-75DF-401C-96F4-D2BDDFCBE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22"/>
          <a:stretch/>
        </p:blipFill>
        <p:spPr>
          <a:xfrm>
            <a:off x="279780" y="1810141"/>
            <a:ext cx="11632439" cy="23233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Example: Write to File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98728-9EE1-4EBC-A586-2770E9D15079}"/>
              </a:ext>
            </a:extLst>
          </p:cNvPr>
          <p:cNvSpPr txBox="1"/>
          <p:nvPr/>
        </p:nvSpPr>
        <p:spPr>
          <a:xfrm>
            <a:off x="761999" y="1295913"/>
            <a:ext cx="723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https://blog.rchapman.org/posts/Linux_System_Call_Table_for_x86_64/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F54EB-8891-4265-BF1B-6F78874B6152}"/>
              </a:ext>
            </a:extLst>
          </p:cNvPr>
          <p:cNvSpPr txBox="1"/>
          <p:nvPr/>
        </p:nvSpPr>
        <p:spPr>
          <a:xfrm rot="5400000">
            <a:off x="6201746" y="42160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DE6D69-D57E-448D-A7D6-6EEB14600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0" y="4668066"/>
            <a:ext cx="11632439" cy="412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515B9A-62E8-4452-BA43-FA7A1354EAA2}"/>
              </a:ext>
            </a:extLst>
          </p:cNvPr>
          <p:cNvSpPr txBox="1"/>
          <p:nvPr/>
        </p:nvSpPr>
        <p:spPr>
          <a:xfrm rot="5400000">
            <a:off x="6201746" y="52854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4AACAE4-728B-4C7E-903B-6A63925DCB69}"/>
              </a:ext>
            </a:extLst>
          </p:cNvPr>
          <p:cNvSpPr/>
          <p:nvPr/>
        </p:nvSpPr>
        <p:spPr>
          <a:xfrm>
            <a:off x="279780" y="2590800"/>
            <a:ext cx="11632439" cy="154266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3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DDE0A8-C0E1-4467-A5C6-0AFAE094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184736"/>
            <a:ext cx="5349774" cy="5413887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Example: Write to File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F2F01D-57AD-4CE9-B9BB-63FF4016D410}"/>
              </a:ext>
            </a:extLst>
          </p:cNvPr>
          <p:cNvSpPr txBox="1"/>
          <p:nvPr/>
        </p:nvSpPr>
        <p:spPr>
          <a:xfrm>
            <a:off x="8591154" y="2052694"/>
            <a:ext cx="233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O_CREAT </a:t>
            </a:r>
            <a:r>
              <a:rPr lang="en-US" dirty="0">
                <a:solidFill>
                  <a:schemeClr val="accent2"/>
                </a:solidFill>
              </a:rPr>
              <a:t>| O_WRONLY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5B9A11-A556-4797-B6A3-E357CCB2104E}"/>
              </a:ext>
            </a:extLst>
          </p:cNvPr>
          <p:cNvSpPr/>
          <p:nvPr/>
        </p:nvSpPr>
        <p:spPr>
          <a:xfrm rot="1577269">
            <a:off x="6423154" y="1741157"/>
            <a:ext cx="1837267" cy="1642533"/>
          </a:xfrm>
          <a:custGeom>
            <a:avLst/>
            <a:gdLst>
              <a:gd name="connsiteX0" fmla="*/ 1837267 w 1837267"/>
              <a:gd name="connsiteY0" fmla="*/ 0 h 1642533"/>
              <a:gd name="connsiteX1" fmla="*/ 855133 w 1837267"/>
              <a:gd name="connsiteY1" fmla="*/ 668867 h 1642533"/>
              <a:gd name="connsiteX2" fmla="*/ 1295400 w 1837267"/>
              <a:gd name="connsiteY2" fmla="*/ 922867 h 1642533"/>
              <a:gd name="connsiteX3" fmla="*/ 0 w 1837267"/>
              <a:gd name="connsiteY3" fmla="*/ 1642533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267" h="1642533">
                <a:moveTo>
                  <a:pt x="1837267" y="0"/>
                </a:moveTo>
                <a:cubicBezTo>
                  <a:pt x="1391355" y="257528"/>
                  <a:pt x="945444" y="515056"/>
                  <a:pt x="855133" y="668867"/>
                </a:cubicBezTo>
                <a:cubicBezTo>
                  <a:pt x="764822" y="822678"/>
                  <a:pt x="1437922" y="760590"/>
                  <a:pt x="1295400" y="922867"/>
                </a:cubicBezTo>
                <a:cubicBezTo>
                  <a:pt x="1152878" y="1085144"/>
                  <a:pt x="576439" y="1363838"/>
                  <a:pt x="0" y="1642533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AF0922-E566-43D9-A19F-0B712C8BA87F}"/>
              </a:ext>
            </a:extLst>
          </p:cNvPr>
          <p:cNvSpPr/>
          <p:nvPr/>
        </p:nvSpPr>
        <p:spPr>
          <a:xfrm>
            <a:off x="6631517" y="3024370"/>
            <a:ext cx="1862667" cy="814030"/>
          </a:xfrm>
          <a:custGeom>
            <a:avLst/>
            <a:gdLst>
              <a:gd name="connsiteX0" fmla="*/ 1862667 w 1862667"/>
              <a:gd name="connsiteY0" fmla="*/ 376055 h 814030"/>
              <a:gd name="connsiteX1" fmla="*/ 965200 w 1862667"/>
              <a:gd name="connsiteY1" fmla="*/ 807855 h 814030"/>
              <a:gd name="connsiteX2" fmla="*/ 389467 w 1862667"/>
              <a:gd name="connsiteY2" fmla="*/ 88188 h 814030"/>
              <a:gd name="connsiteX3" fmla="*/ 0 w 1862667"/>
              <a:gd name="connsiteY3" fmla="*/ 37388 h 81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2667" h="814030">
                <a:moveTo>
                  <a:pt x="1862667" y="376055"/>
                </a:moveTo>
                <a:cubicBezTo>
                  <a:pt x="1536700" y="615944"/>
                  <a:pt x="1210733" y="855833"/>
                  <a:pt x="965200" y="807855"/>
                </a:cubicBezTo>
                <a:cubicBezTo>
                  <a:pt x="719667" y="759877"/>
                  <a:pt x="550333" y="216599"/>
                  <a:pt x="389467" y="88188"/>
                </a:cubicBezTo>
                <a:cubicBezTo>
                  <a:pt x="228601" y="-40223"/>
                  <a:pt x="114300" y="-1418"/>
                  <a:pt x="0" y="37388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48154-24F1-4492-A0D1-8450F6EB6C0F}"/>
              </a:ext>
            </a:extLst>
          </p:cNvPr>
          <p:cNvSpPr txBox="1"/>
          <p:nvPr/>
        </p:nvSpPr>
        <p:spPr>
          <a:xfrm>
            <a:off x="8503385" y="3079872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wrx</a:t>
            </a:r>
            <a:r>
              <a:rPr lang="en-US" dirty="0">
                <a:solidFill>
                  <a:schemeClr val="accent2"/>
                </a:solidFill>
              </a:rPr>
              <a:t> for all</a:t>
            </a:r>
          </a:p>
        </p:txBody>
      </p:sp>
    </p:spTree>
    <p:extLst>
      <p:ext uri="{BB962C8B-B14F-4D97-AF65-F5344CB8AC3E}">
        <p14:creationId xmlns:p14="http://schemas.microsoft.com/office/powerpoint/2010/main" val="372280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Don’t Invoke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Syscalls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Directly!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Just Say No Jeff Sessions: Marijuana Only Slightly Less ...">
            <a:extLst>
              <a:ext uri="{FF2B5EF4-FFF2-40B4-BE49-F238E27FC236}">
                <a16:creationId xmlns:a16="http://schemas.microsoft.com/office/drawing/2014/main" id="{8E3694EA-89A6-48D1-B885-A8B76C04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7" y="1932127"/>
            <a:ext cx="4217437" cy="31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7C4A52-3A13-4D13-BD9B-BAB683FCBC60}"/>
              </a:ext>
            </a:extLst>
          </p:cNvPr>
          <p:cNvSpPr txBox="1"/>
          <p:nvPr/>
        </p:nvSpPr>
        <p:spPr>
          <a:xfrm rot="20581783">
            <a:off x="2104795" y="4607802"/>
            <a:ext cx="8641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185EF1-368B-4C31-9CCD-E661B191C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209" y="1439334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Programmers are discouraged from directly invoking </a:t>
            </a:r>
            <a:r>
              <a:rPr lang="en-US" sz="2800" b="1" dirty="0" err="1"/>
              <a:t>syscalls</a:t>
            </a:r>
            <a:endParaRPr lang="en-US" sz="2800" b="1" dirty="0"/>
          </a:p>
          <a:p>
            <a:r>
              <a:rPr lang="en-US" sz="2600" dirty="0"/>
              <a:t>Prefer to interact with the OS through the language runtime library</a:t>
            </a:r>
          </a:p>
          <a:p>
            <a:r>
              <a:rPr lang="en-US" sz="2600" dirty="0"/>
              <a:t>But we don’t have that option…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90DC0-5709-458F-A6F9-15F6EA182E5F}"/>
              </a:ext>
            </a:extLst>
          </p:cNvPr>
          <p:cNvSpPr txBox="1"/>
          <p:nvPr/>
        </p:nvSpPr>
        <p:spPr>
          <a:xfrm>
            <a:off x="6065380" y="3970867"/>
            <a:ext cx="26757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OR DO WE?!?!?!?!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08483-8F8F-4CDA-B165-6BA3B27D8C28}"/>
              </a:ext>
            </a:extLst>
          </p:cNvPr>
          <p:cNvSpPr txBox="1"/>
          <p:nvPr/>
        </p:nvSpPr>
        <p:spPr>
          <a:xfrm>
            <a:off x="6708776" y="4428066"/>
            <a:ext cx="131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(yes, we do)</a:t>
            </a:r>
          </a:p>
        </p:txBody>
      </p:sp>
    </p:spTree>
    <p:extLst>
      <p:ext uri="{BB962C8B-B14F-4D97-AF65-F5344CB8AC3E}">
        <p14:creationId xmlns:p14="http://schemas.microsoft.com/office/powerpoint/2010/main" val="202416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Today’s Lecture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169" y="2421295"/>
            <a:ext cx="4967704" cy="2687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Create more capable programs</a:t>
            </a:r>
          </a:p>
          <a:p>
            <a:r>
              <a:rPr lang="en-US" sz="2400" dirty="0"/>
              <a:t>More (Linux) </a:t>
            </a:r>
            <a:r>
              <a:rPr lang="en-US" sz="2400" dirty="0" err="1"/>
              <a:t>syscalls</a:t>
            </a:r>
            <a:endParaRPr lang="en-US" sz="2400" dirty="0"/>
          </a:p>
          <a:p>
            <a:r>
              <a:rPr lang="en-US" sz="2400" dirty="0"/>
              <a:t>Library linking</a:t>
            </a:r>
          </a:p>
          <a:p>
            <a:r>
              <a:rPr lang="en-US" sz="2400" dirty="0"/>
              <a:t>Library shims</a:t>
            </a:r>
          </a:p>
          <a:p>
            <a:pPr marL="0" indent="0">
              <a:buNone/>
            </a:pPr>
            <a:r>
              <a:rPr lang="en-US" sz="2400" b="1" dirty="0"/>
              <a:t>Practicing basic x64 instruction use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9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a Standard Library?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89344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Handle tedious, error-prone functionality</a:t>
            </a:r>
          </a:p>
          <a:p>
            <a:r>
              <a:rPr lang="en-US" sz="2600" dirty="0"/>
              <a:t>Example: </a:t>
            </a:r>
            <a:r>
              <a:rPr lang="en-US" sz="2600" dirty="0" err="1"/>
              <a:t>printf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r>
              <a:rPr lang="en-US" sz="2600" dirty="0" err="1"/>
              <a:t>libc</a:t>
            </a:r>
            <a:r>
              <a:rPr lang="en-US" sz="2600" dirty="0"/>
              <a:t> contains native string handling functions for C programs 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7D776-C023-4F8A-B3C4-09D9F3361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525"/>
          <a:stretch/>
        </p:blipFill>
        <p:spPr>
          <a:xfrm>
            <a:off x="790575" y="2584456"/>
            <a:ext cx="8934450" cy="404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DB01BA-7B13-4005-9717-623D65143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049"/>
          <a:stretch/>
        </p:blipFill>
        <p:spPr>
          <a:xfrm>
            <a:off x="790575" y="2988735"/>
            <a:ext cx="8934450" cy="4656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49F044-8CDB-461E-BA40-3047500A7D3C}"/>
              </a:ext>
            </a:extLst>
          </p:cNvPr>
          <p:cNvSpPr txBox="1"/>
          <p:nvPr/>
        </p:nvSpPr>
        <p:spPr>
          <a:xfrm>
            <a:off x="2896261" y="459931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x64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D0359A-8B79-44A4-B80D-A820654047B8}"/>
              </a:ext>
            </a:extLst>
          </p:cNvPr>
          <p:cNvSpPr/>
          <p:nvPr/>
        </p:nvSpPr>
        <p:spPr>
          <a:xfrm>
            <a:off x="2394442" y="4436533"/>
            <a:ext cx="518091" cy="600508"/>
          </a:xfrm>
          <a:custGeom>
            <a:avLst/>
            <a:gdLst>
              <a:gd name="connsiteX0" fmla="*/ 257116 w 257116"/>
              <a:gd name="connsiteY0" fmla="*/ 381000 h 600508"/>
              <a:gd name="connsiteX1" fmla="*/ 3116 w 257116"/>
              <a:gd name="connsiteY1" fmla="*/ 584200 h 600508"/>
              <a:gd name="connsiteX2" fmla="*/ 138583 w 257116"/>
              <a:gd name="connsiteY2" fmla="*/ 0 h 60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16" h="600508">
                <a:moveTo>
                  <a:pt x="257116" y="381000"/>
                </a:moveTo>
                <a:cubicBezTo>
                  <a:pt x="139993" y="514350"/>
                  <a:pt x="22871" y="647700"/>
                  <a:pt x="3116" y="584200"/>
                </a:cubicBezTo>
                <a:cubicBezTo>
                  <a:pt x="-16640" y="520700"/>
                  <a:pt x="60971" y="260350"/>
                  <a:pt x="138583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146BD7-B0A0-44AB-87EA-3374086BF708}"/>
              </a:ext>
            </a:extLst>
          </p:cNvPr>
          <p:cNvGrpSpPr/>
          <p:nvPr/>
        </p:nvGrpSpPr>
        <p:grpSpPr>
          <a:xfrm>
            <a:off x="7103296" y="4106333"/>
            <a:ext cx="508473" cy="581315"/>
            <a:chOff x="7103296" y="4106333"/>
            <a:chExt cx="508473" cy="58131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53851F-1817-4E98-B765-2AF4F4A70796}"/>
                </a:ext>
              </a:extLst>
            </p:cNvPr>
            <p:cNvCxnSpPr/>
            <p:nvPr/>
          </p:nvCxnSpPr>
          <p:spPr>
            <a:xfrm>
              <a:off x="7247467" y="4106333"/>
              <a:ext cx="220133" cy="23706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746890B-928E-4131-A347-9A907D4020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1333" y="4106333"/>
              <a:ext cx="152400" cy="23706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D44A96-F240-4A77-865C-291E2512298E}"/>
                </a:ext>
              </a:extLst>
            </p:cNvPr>
            <p:cNvSpPr txBox="1"/>
            <p:nvPr/>
          </p:nvSpPr>
          <p:spPr>
            <a:xfrm>
              <a:off x="7103296" y="4318316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our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D22517-3B76-468B-ADC1-3668E658915B}"/>
              </a:ext>
            </a:extLst>
          </p:cNvPr>
          <p:cNvCxnSpPr/>
          <p:nvPr/>
        </p:nvCxnSpPr>
        <p:spPr>
          <a:xfrm flipV="1">
            <a:off x="2870699" y="423333"/>
            <a:ext cx="1132909" cy="2540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9842DC3-7B5E-4039-8E35-B416B10FD8D0}"/>
              </a:ext>
            </a:extLst>
          </p:cNvPr>
          <p:cNvSpPr txBox="1"/>
          <p:nvPr/>
        </p:nvSpPr>
        <p:spPr>
          <a:xfrm rot="20945377">
            <a:off x="2977316" y="671270"/>
            <a:ext cx="9196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</a:rPr>
              <a:t>How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9B2753-4F50-FA95-6908-CD272BD21D9D}"/>
                  </a:ext>
                </a:extLst>
              </p14:cNvPr>
              <p14:cNvContentPartPr/>
              <p14:nvPr/>
            </p14:nvContentPartPr>
            <p14:xfrm>
              <a:off x="8912880" y="1829160"/>
              <a:ext cx="749160" cy="352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9B2753-4F50-FA95-6908-CD272BD21D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03520" y="1819800"/>
                <a:ext cx="767880" cy="37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31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38F7908-09C8-4EB0-B55A-90B4506AB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442" y="4258528"/>
            <a:ext cx="3124198" cy="2492918"/>
          </a:xfrm>
          <a:prstGeom prst="rect">
            <a:avLst/>
          </a:prstGeom>
        </p:spPr>
      </p:pic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89344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1. “Masquerade” as a C program</a:t>
            </a:r>
          </a:p>
          <a:p>
            <a:r>
              <a:rPr lang="en-US" sz="2600" dirty="0"/>
              <a:t>Follow the conventions of the </a:t>
            </a:r>
            <a:r>
              <a:rPr lang="en-US" sz="2600" dirty="0" err="1"/>
              <a:t>libc</a:t>
            </a:r>
            <a:r>
              <a:rPr lang="en-US" sz="2600" dirty="0"/>
              <a:t> native code:</a:t>
            </a:r>
          </a:p>
          <a:p>
            <a:pPr marL="0" indent="0">
              <a:buNone/>
            </a:pPr>
            <a:r>
              <a:rPr lang="en-US" sz="2600" dirty="0"/>
              <a:t>   Adhere to the </a:t>
            </a:r>
            <a:r>
              <a:rPr lang="en-US" sz="2600" i="1" dirty="0"/>
              <a:t>Application Binary Interface</a:t>
            </a:r>
          </a:p>
          <a:p>
            <a:pPr marL="0" indent="0">
              <a:buNone/>
            </a:pPr>
            <a:r>
              <a:rPr lang="en-US" sz="2600" b="1" dirty="0"/>
              <a:t>2. Combine object code we write with compiled C code</a:t>
            </a:r>
          </a:p>
          <a:p>
            <a:r>
              <a:rPr lang="en-US" sz="2600" dirty="0"/>
              <a:t>Good news: linking is already a well-supported operation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423CBF-B37C-4661-9007-F8040B713ACA}"/>
              </a:ext>
            </a:extLst>
          </p:cNvPr>
          <p:cNvCxnSpPr/>
          <p:nvPr/>
        </p:nvCxnSpPr>
        <p:spPr>
          <a:xfrm>
            <a:off x="842433" y="1837267"/>
            <a:ext cx="430106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2A466FF-98AB-458F-91FF-6853CF4EA497}"/>
              </a:ext>
            </a:extLst>
          </p:cNvPr>
          <p:cNvSpPr txBox="1"/>
          <p:nvPr/>
        </p:nvSpPr>
        <p:spPr>
          <a:xfrm>
            <a:off x="1223422" y="1353013"/>
            <a:ext cx="363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Be compatible with the System V ABI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C28F8-728A-4ED9-A77B-4427B97EE909}"/>
              </a:ext>
            </a:extLst>
          </p:cNvPr>
          <p:cNvSpPr txBox="1"/>
          <p:nvPr/>
        </p:nvSpPr>
        <p:spPr>
          <a:xfrm>
            <a:off x="2416101" y="4540728"/>
            <a:ext cx="130837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Compiled C </a:t>
            </a:r>
          </a:p>
          <a:p>
            <a:r>
              <a:rPr lang="en-US" dirty="0"/>
              <a:t>object code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243A47-8EA3-47EF-BA44-7188B2FC9B3A}"/>
              </a:ext>
            </a:extLst>
          </p:cNvPr>
          <p:cNvSpPr txBox="1"/>
          <p:nvPr/>
        </p:nvSpPr>
        <p:spPr>
          <a:xfrm>
            <a:off x="5641873" y="4470195"/>
            <a:ext cx="13324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Our custom </a:t>
            </a:r>
          </a:p>
          <a:p>
            <a:r>
              <a:rPr lang="en-US" dirty="0"/>
              <a:t>object code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0BF0C5-4ADB-44F0-9440-43BBC9BEE7F9}"/>
              </a:ext>
            </a:extLst>
          </p:cNvPr>
          <p:cNvSpPr txBox="1"/>
          <p:nvPr/>
        </p:nvSpPr>
        <p:spPr>
          <a:xfrm>
            <a:off x="4077633" y="6445470"/>
            <a:ext cx="11998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executable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4420B-9DCE-0469-1008-D963F1F2BA82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a Standard Library?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E94233-0614-B653-FC79-9B2150D58F43}"/>
              </a:ext>
            </a:extLst>
          </p:cNvPr>
          <p:cNvCxnSpPr/>
          <p:nvPr/>
        </p:nvCxnSpPr>
        <p:spPr>
          <a:xfrm flipV="1">
            <a:off x="2870699" y="423333"/>
            <a:ext cx="1132909" cy="2540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D161CA0-4F4C-67E0-0C0A-FE82C8382068}"/>
              </a:ext>
            </a:extLst>
          </p:cNvPr>
          <p:cNvSpPr txBox="1"/>
          <p:nvPr/>
        </p:nvSpPr>
        <p:spPr>
          <a:xfrm rot="20945377">
            <a:off x="2977316" y="671270"/>
            <a:ext cx="9196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40293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60105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compiler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60105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5901925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58599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prog.calc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64677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58599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64677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6467712" y="5063895"/>
            <a:ext cx="0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731AAE-E38E-4073-8C76-36E8CA0A604B}"/>
              </a:ext>
            </a:extLst>
          </p:cNvPr>
          <p:cNvSpPr txBox="1"/>
          <p:nvPr/>
        </p:nvSpPr>
        <p:spPr>
          <a:xfrm>
            <a:off x="5543105" y="1247484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US" dirty="0"/>
              <a:t>linking workflow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5859970" y="6192660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>
            <a:off x="6467712" y="5950230"/>
            <a:ext cx="0" cy="242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2D8D8CB2-D504-4542-B471-31899FA2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18D17-624A-4996-8458-E634E28C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9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54263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compiler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6C325-A8E3-40A1-A51D-0428680A98A8}"/>
              </a:ext>
            </a:extLst>
          </p:cNvPr>
          <p:cNvSpPr/>
          <p:nvPr/>
        </p:nvSpPr>
        <p:spPr>
          <a:xfrm>
            <a:off x="6913294" y="4595543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libc.so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54263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6057284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52757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prog.calc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8835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52757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8835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E1E27-2BFD-4812-8B47-7AB1CD31ED0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623071" y="5063894"/>
            <a:ext cx="897965" cy="41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883512" y="5063895"/>
            <a:ext cx="739559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6015328" y="62403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 flipH="1">
            <a:off x="6623070" y="5950230"/>
            <a:ext cx="1" cy="29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0340E35-6AE4-4025-B1D8-91D2B8F61CF8}"/>
              </a:ext>
            </a:extLst>
          </p:cNvPr>
          <p:cNvSpPr/>
          <p:nvPr/>
        </p:nvSpPr>
        <p:spPr>
          <a:xfrm>
            <a:off x="7555078" y="3870664"/>
            <a:ext cx="364173" cy="710214"/>
          </a:xfrm>
          <a:custGeom>
            <a:avLst/>
            <a:gdLst>
              <a:gd name="connsiteX0" fmla="*/ 364173 w 364173"/>
              <a:gd name="connsiteY0" fmla="*/ 0 h 710214"/>
              <a:gd name="connsiteX1" fmla="*/ 189 w 364173"/>
              <a:gd name="connsiteY1" fmla="*/ 230819 h 710214"/>
              <a:gd name="connsiteX2" fmla="*/ 310907 w 364173"/>
              <a:gd name="connsiteY2" fmla="*/ 452761 h 710214"/>
              <a:gd name="connsiteX3" fmla="*/ 80088 w 364173"/>
              <a:gd name="connsiteY3" fmla="*/ 710214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73" h="710214">
                <a:moveTo>
                  <a:pt x="364173" y="0"/>
                </a:moveTo>
                <a:cubicBezTo>
                  <a:pt x="186620" y="77679"/>
                  <a:pt x="9067" y="155359"/>
                  <a:pt x="189" y="230819"/>
                </a:cubicBezTo>
                <a:cubicBezTo>
                  <a:pt x="-8689" y="306279"/>
                  <a:pt x="297591" y="372862"/>
                  <a:pt x="310907" y="452761"/>
                </a:cubicBezTo>
                <a:cubicBezTo>
                  <a:pt x="324223" y="532660"/>
                  <a:pt x="202155" y="621437"/>
                  <a:pt x="80088" y="71021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986CA9-CD15-4130-9C64-A0DEBC96356C}"/>
              </a:ext>
            </a:extLst>
          </p:cNvPr>
          <p:cNvSpPr txBox="1"/>
          <p:nvPr/>
        </p:nvSpPr>
        <p:spPr>
          <a:xfrm>
            <a:off x="7974334" y="3254229"/>
            <a:ext cx="2681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Reuse existing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i="1" dirty="0">
                <a:solidFill>
                  <a:srgbClr val="F79646"/>
                </a:solidFill>
                <a:latin typeface="Calibri"/>
              </a:rPr>
              <a:t>n</a:t>
            </a:r>
            <a:r>
              <a:rPr lang="en-US" i="1" baseline="0" dirty="0">
                <a:solidFill>
                  <a:srgbClr val="F79646"/>
                </a:solidFill>
                <a:latin typeface="Calibri"/>
              </a:rPr>
              <a:t>ative</a:t>
            </a:r>
            <a:r>
              <a:rPr lang="en-US" i="1" dirty="0">
                <a:solidFill>
                  <a:srgbClr val="F79646"/>
                </a:solidFill>
                <a:latin typeface="Calibri"/>
              </a:rPr>
              <a:t> code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79646"/>
                </a:solidFill>
                <a:latin typeface="Calibri"/>
              </a:rPr>
              <a:t>for common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functionality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 string printing)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741B9E8C-FC3D-4B09-9AB8-60F07EA3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18D17-624A-4996-8458-E634E28C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5CE0FA-1B1C-4442-A35D-4643D71313F7}"/>
              </a:ext>
            </a:extLst>
          </p:cNvPr>
          <p:cNvSpPr txBox="1"/>
          <p:nvPr/>
        </p:nvSpPr>
        <p:spPr>
          <a:xfrm>
            <a:off x="5543105" y="1247484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US" dirty="0"/>
              <a:t>linking workflow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1946BF-6F21-795E-DE63-1AEC69756DF4}"/>
                  </a:ext>
                </a:extLst>
              </p14:cNvPr>
              <p14:cNvContentPartPr/>
              <p14:nvPr/>
            </p14:nvContentPartPr>
            <p14:xfrm>
              <a:off x="8631720" y="1651680"/>
              <a:ext cx="3470040" cy="1356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1946BF-6F21-795E-DE63-1AEC69756D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22360" y="1642320"/>
                <a:ext cx="3488760" cy="13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0593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1" grpId="0" animBg="1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Basing our runtime on C’s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73114-DAFB-4498-B549-BE951F157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SYSPATH=/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</a:t>
            </a: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-dynamic-linker /lib64/ld-linux-x86-64.so.2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$SYSPATH/crt1.o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crti.o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crtn.o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-o prog.exe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78ADD7-C9E5-4130-9B92-34E04B5A8103}"/>
              </a:ext>
            </a:extLst>
          </p:cNvPr>
          <p:cNvGrpSpPr/>
          <p:nvPr/>
        </p:nvGrpSpPr>
        <p:grpSpPr>
          <a:xfrm>
            <a:off x="1254141" y="1306970"/>
            <a:ext cx="8686958" cy="1902516"/>
            <a:chOff x="1059403" y="1120701"/>
            <a:chExt cx="8686958" cy="19025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79408E-2FD6-4AEA-8683-D9085A891C0E}"/>
                </a:ext>
              </a:extLst>
            </p:cNvPr>
            <p:cNvSpPr txBox="1"/>
            <p:nvPr/>
          </p:nvSpPr>
          <p:spPr>
            <a:xfrm>
              <a:off x="7137647" y="1120701"/>
              <a:ext cx="2329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enable dynamic linking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A117537-7B55-4774-97D4-DD662CFA7244}"/>
                </a:ext>
              </a:extLst>
            </p:cNvPr>
            <p:cNvSpPr/>
            <p:nvPr/>
          </p:nvSpPr>
          <p:spPr>
            <a:xfrm>
              <a:off x="1059403" y="2588211"/>
              <a:ext cx="8686958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6FFE16B-2D06-472D-8809-C4B8AD9387D2}"/>
                </a:ext>
              </a:extLst>
            </p:cNvPr>
            <p:cNvSpPr/>
            <p:nvPr/>
          </p:nvSpPr>
          <p:spPr>
            <a:xfrm>
              <a:off x="6143348" y="1526959"/>
              <a:ext cx="1988598" cy="1074198"/>
            </a:xfrm>
            <a:custGeom>
              <a:avLst/>
              <a:gdLst>
                <a:gd name="connsiteX0" fmla="*/ 1988598 w 1988598"/>
                <a:gd name="connsiteY0" fmla="*/ 0 h 1074198"/>
                <a:gd name="connsiteX1" fmla="*/ 1429304 w 1988598"/>
                <a:gd name="connsiteY1" fmla="*/ 275208 h 1074198"/>
                <a:gd name="connsiteX2" fmla="*/ 1695635 w 1988598"/>
                <a:gd name="connsiteY2" fmla="*/ 532660 h 1074198"/>
                <a:gd name="connsiteX3" fmla="*/ 0 w 1988598"/>
                <a:gd name="connsiteY3" fmla="*/ 1074198 h 107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598" h="1074198">
                  <a:moveTo>
                    <a:pt x="1988598" y="0"/>
                  </a:moveTo>
                  <a:cubicBezTo>
                    <a:pt x="1733364" y="93215"/>
                    <a:pt x="1478131" y="186431"/>
                    <a:pt x="1429304" y="275208"/>
                  </a:cubicBezTo>
                  <a:cubicBezTo>
                    <a:pt x="1380477" y="363985"/>
                    <a:pt x="1933852" y="399495"/>
                    <a:pt x="1695635" y="532660"/>
                  </a:cubicBezTo>
                  <a:cubicBezTo>
                    <a:pt x="1457418" y="665825"/>
                    <a:pt x="728709" y="870011"/>
                    <a:pt x="0" y="107419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06103F-C7A0-4BFD-893D-35213E78ACEC}"/>
              </a:ext>
            </a:extLst>
          </p:cNvPr>
          <p:cNvGrpSpPr/>
          <p:nvPr/>
        </p:nvGrpSpPr>
        <p:grpSpPr>
          <a:xfrm>
            <a:off x="3062225" y="3748618"/>
            <a:ext cx="4569642" cy="949757"/>
            <a:chOff x="2867487" y="3562349"/>
            <a:chExt cx="4569642" cy="949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25311-FC7F-4998-81B7-D3D101CD6CDE}"/>
                </a:ext>
              </a:extLst>
            </p:cNvPr>
            <p:cNvSpPr txBox="1"/>
            <p:nvPr/>
          </p:nvSpPr>
          <p:spPr>
            <a:xfrm>
              <a:off x="4694006" y="4142774"/>
              <a:ext cx="2743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chemeClr val="accent1"/>
                  </a:solidFill>
                </a:rPr>
                <a:t>init</a:t>
              </a:r>
              <a:r>
                <a:rPr lang="en-US" i="1" dirty="0">
                  <a:solidFill>
                    <a:schemeClr val="accent1"/>
                  </a:solidFill>
                </a:rPr>
                <a:t> runtime data structures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E373D08-51B2-49FB-A300-AAD6232FDB95}"/>
                </a:ext>
              </a:extLst>
            </p:cNvPr>
            <p:cNvSpPr/>
            <p:nvPr/>
          </p:nvSpPr>
          <p:spPr>
            <a:xfrm>
              <a:off x="2867487" y="3562349"/>
              <a:ext cx="1270987" cy="3619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264143-549E-4346-93C7-8B74DC9CC65D}"/>
                </a:ext>
              </a:extLst>
            </p:cNvPr>
            <p:cNvSpPr/>
            <p:nvPr/>
          </p:nvSpPr>
          <p:spPr>
            <a:xfrm>
              <a:off x="4133850" y="3752850"/>
              <a:ext cx="752475" cy="314325"/>
            </a:xfrm>
            <a:custGeom>
              <a:avLst/>
              <a:gdLst>
                <a:gd name="connsiteX0" fmla="*/ 752475 w 752475"/>
                <a:gd name="connsiteY0" fmla="*/ 314325 h 314325"/>
                <a:gd name="connsiteX1" fmla="*/ 609600 w 752475"/>
                <a:gd name="connsiteY1" fmla="*/ 14288 h 314325"/>
                <a:gd name="connsiteX2" fmla="*/ 247650 w 752475"/>
                <a:gd name="connsiteY2" fmla="*/ 133350 h 314325"/>
                <a:gd name="connsiteX3" fmla="*/ 0 w 752475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75" h="314325">
                  <a:moveTo>
                    <a:pt x="752475" y="314325"/>
                  </a:moveTo>
                  <a:cubicBezTo>
                    <a:pt x="723106" y="179387"/>
                    <a:pt x="693737" y="44450"/>
                    <a:pt x="609600" y="14288"/>
                  </a:cubicBezTo>
                  <a:cubicBezTo>
                    <a:pt x="525463" y="-15874"/>
                    <a:pt x="349250" y="135731"/>
                    <a:pt x="247650" y="133350"/>
                  </a:cubicBezTo>
                  <a:cubicBezTo>
                    <a:pt x="146050" y="130969"/>
                    <a:pt x="73025" y="65484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29FD6E-8E63-4646-B65C-7A2972FEDBAE}"/>
              </a:ext>
            </a:extLst>
          </p:cNvPr>
          <p:cNvGrpSpPr/>
          <p:nvPr/>
        </p:nvGrpSpPr>
        <p:grpSpPr>
          <a:xfrm>
            <a:off x="3035592" y="3296181"/>
            <a:ext cx="5037283" cy="901314"/>
            <a:chOff x="2840854" y="3109912"/>
            <a:chExt cx="5037283" cy="90131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EDE94C6-F142-47AA-9040-B0E21520F397}"/>
                </a:ext>
              </a:extLst>
            </p:cNvPr>
            <p:cNvSpPr/>
            <p:nvPr/>
          </p:nvSpPr>
          <p:spPr>
            <a:xfrm>
              <a:off x="5557421" y="3134185"/>
              <a:ext cx="2320716" cy="877041"/>
            </a:xfrm>
            <a:prstGeom prst="rect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4F8446-4FFD-459C-B52E-DEDABAF3E090}"/>
                </a:ext>
              </a:extLst>
            </p:cNvPr>
            <p:cNvSpPr txBox="1"/>
            <p:nvPr/>
          </p:nvSpPr>
          <p:spPr>
            <a:xfrm>
              <a:off x="5922846" y="3189121"/>
              <a:ext cx="1649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entrypoint</a:t>
              </a:r>
              <a:r>
                <a:rPr lang="en-US" i="1" dirty="0"/>
                <a:t> code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1B5765E-0BE1-4D03-92C6-CD03B4FDBAD7}"/>
                </a:ext>
              </a:extLst>
            </p:cNvPr>
            <p:cNvSpPr/>
            <p:nvPr/>
          </p:nvSpPr>
          <p:spPr>
            <a:xfrm>
              <a:off x="2840854" y="3109912"/>
              <a:ext cx="1287263" cy="3479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11033B-B8D7-4B63-9D1D-1D647A76779F}"/>
                </a:ext>
              </a:extLst>
            </p:cNvPr>
            <p:cNvSpPr/>
            <p:nvPr/>
          </p:nvSpPr>
          <p:spPr>
            <a:xfrm>
              <a:off x="4136994" y="3275861"/>
              <a:ext cx="1420427" cy="242410"/>
            </a:xfrm>
            <a:custGeom>
              <a:avLst/>
              <a:gdLst>
                <a:gd name="connsiteX0" fmla="*/ 1420427 w 1420427"/>
                <a:gd name="connsiteY0" fmla="*/ 110029 h 236688"/>
                <a:gd name="connsiteX1" fmla="*/ 985422 w 1420427"/>
                <a:gd name="connsiteY1" fmla="*/ 234316 h 236688"/>
                <a:gd name="connsiteX2" fmla="*/ 630315 w 1420427"/>
                <a:gd name="connsiteY2" fmla="*/ 12375 h 236688"/>
                <a:gd name="connsiteX3" fmla="*/ 0 w 1420427"/>
                <a:gd name="connsiteY3" fmla="*/ 47885 h 236688"/>
                <a:gd name="connsiteX0" fmla="*/ 1420427 w 1420427"/>
                <a:gd name="connsiteY0" fmla="*/ 65181 h 260081"/>
                <a:gd name="connsiteX1" fmla="*/ 985422 w 1420427"/>
                <a:gd name="connsiteY1" fmla="*/ 189468 h 260081"/>
                <a:gd name="connsiteX2" fmla="*/ 594805 w 1420427"/>
                <a:gd name="connsiteY2" fmla="*/ 251613 h 260081"/>
                <a:gd name="connsiteX3" fmla="*/ 0 w 1420427"/>
                <a:gd name="connsiteY3" fmla="*/ 3037 h 260081"/>
                <a:gd name="connsiteX0" fmla="*/ 1420427 w 1420427"/>
                <a:gd name="connsiteY0" fmla="*/ 62144 h 257044"/>
                <a:gd name="connsiteX1" fmla="*/ 985422 w 1420427"/>
                <a:gd name="connsiteY1" fmla="*/ 186431 h 257044"/>
                <a:gd name="connsiteX2" fmla="*/ 594805 w 1420427"/>
                <a:gd name="connsiteY2" fmla="*/ 248576 h 257044"/>
                <a:gd name="connsiteX3" fmla="*/ 0 w 1420427"/>
                <a:gd name="connsiteY3" fmla="*/ 0 h 257044"/>
                <a:gd name="connsiteX0" fmla="*/ 1420427 w 1420427"/>
                <a:gd name="connsiteY0" fmla="*/ 62144 h 187531"/>
                <a:gd name="connsiteX1" fmla="*/ 985422 w 1420427"/>
                <a:gd name="connsiteY1" fmla="*/ 186431 h 187531"/>
                <a:gd name="connsiteX2" fmla="*/ 0 w 1420427"/>
                <a:gd name="connsiteY2" fmla="*/ 0 h 187531"/>
                <a:gd name="connsiteX0" fmla="*/ 1420427 w 1420427"/>
                <a:gd name="connsiteY0" fmla="*/ 62144 h 233857"/>
                <a:gd name="connsiteX1" fmla="*/ 985422 w 1420427"/>
                <a:gd name="connsiteY1" fmla="*/ 186431 h 233857"/>
                <a:gd name="connsiteX2" fmla="*/ 0 w 1420427"/>
                <a:gd name="connsiteY2" fmla="*/ 0 h 233857"/>
                <a:gd name="connsiteX0" fmla="*/ 1420427 w 1420427"/>
                <a:gd name="connsiteY0" fmla="*/ 62144 h 62144"/>
                <a:gd name="connsiteX1" fmla="*/ 0 w 1420427"/>
                <a:gd name="connsiteY1" fmla="*/ 0 h 62144"/>
                <a:gd name="connsiteX0" fmla="*/ 1420427 w 1420427"/>
                <a:gd name="connsiteY0" fmla="*/ 62144 h 266953"/>
                <a:gd name="connsiteX1" fmla="*/ 0 w 1420427"/>
                <a:gd name="connsiteY1" fmla="*/ 0 h 266953"/>
                <a:gd name="connsiteX0" fmla="*/ 1420427 w 1420427"/>
                <a:gd name="connsiteY0" fmla="*/ 62144 h 354175"/>
                <a:gd name="connsiteX1" fmla="*/ 0 w 1420427"/>
                <a:gd name="connsiteY1" fmla="*/ 0 h 354175"/>
                <a:gd name="connsiteX0" fmla="*/ 1420427 w 1420427"/>
                <a:gd name="connsiteY0" fmla="*/ 221942 h 460246"/>
                <a:gd name="connsiteX1" fmla="*/ 0 w 1420427"/>
                <a:gd name="connsiteY1" fmla="*/ 0 h 460246"/>
                <a:gd name="connsiteX0" fmla="*/ 1420427 w 1420427"/>
                <a:gd name="connsiteY0" fmla="*/ 221942 h 242410"/>
                <a:gd name="connsiteX1" fmla="*/ 0 w 1420427"/>
                <a:gd name="connsiteY1" fmla="*/ 0 h 24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427" h="242410">
                  <a:moveTo>
                    <a:pt x="1420427" y="221942"/>
                  </a:moveTo>
                  <a:cubicBezTo>
                    <a:pt x="1035727" y="210105"/>
                    <a:pt x="420210" y="35806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0F450DD-D267-4D29-9A17-AA28A1B71CA2}"/>
              </a:ext>
            </a:extLst>
          </p:cNvPr>
          <p:cNvSpPr txBox="1"/>
          <p:nvPr/>
        </p:nvSpPr>
        <p:spPr>
          <a:xfrm>
            <a:off x="5799218" y="3655997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_start: exit(main)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7D2E72-0AE7-42DA-A23D-D4457B211D9F}"/>
              </a:ext>
            </a:extLst>
          </p:cNvPr>
          <p:cNvGrpSpPr/>
          <p:nvPr/>
        </p:nvGrpSpPr>
        <p:grpSpPr>
          <a:xfrm>
            <a:off x="1227507" y="4197495"/>
            <a:ext cx="3477318" cy="636872"/>
            <a:chOff x="1032769" y="4011226"/>
            <a:chExt cx="3477318" cy="6368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FCDF75-0397-4D88-9B23-4DDF9E36D8E4}"/>
                </a:ext>
              </a:extLst>
            </p:cNvPr>
            <p:cNvSpPr txBox="1"/>
            <p:nvPr/>
          </p:nvSpPr>
          <p:spPr>
            <a:xfrm>
              <a:off x="2607387" y="4278766"/>
              <a:ext cx="1902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link the </a:t>
              </a:r>
              <a:r>
                <a:rPr lang="en-US" i="1" dirty="0" err="1">
                  <a:solidFill>
                    <a:schemeClr val="accent1"/>
                  </a:solidFill>
                </a:rPr>
                <a:t>libc</a:t>
              </a:r>
              <a:r>
                <a:rPr lang="en-US" i="1" dirty="0">
                  <a:solidFill>
                    <a:schemeClr val="accent1"/>
                  </a:solidFill>
                </a:rPr>
                <a:t> library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4CC11B6-9428-40E7-8B94-A8518DDEA723}"/>
                </a:ext>
              </a:extLst>
            </p:cNvPr>
            <p:cNvSpPr/>
            <p:nvPr/>
          </p:nvSpPr>
          <p:spPr>
            <a:xfrm>
              <a:off x="1032769" y="4011226"/>
              <a:ext cx="804910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90C7841-272F-4F05-B919-32123A5EE8A8}"/>
                </a:ext>
              </a:extLst>
            </p:cNvPr>
            <p:cNvSpPr/>
            <p:nvPr/>
          </p:nvSpPr>
          <p:spPr>
            <a:xfrm>
              <a:off x="1837678" y="4145537"/>
              <a:ext cx="809805" cy="383541"/>
            </a:xfrm>
            <a:custGeom>
              <a:avLst/>
              <a:gdLst>
                <a:gd name="connsiteX0" fmla="*/ 807868 w 809805"/>
                <a:gd name="connsiteY0" fmla="*/ 328809 h 383541"/>
                <a:gd name="connsiteX1" fmla="*/ 727969 w 809805"/>
                <a:gd name="connsiteY1" fmla="*/ 335 h 383541"/>
                <a:gd name="connsiteX2" fmla="*/ 275207 w 809805"/>
                <a:gd name="connsiteY2" fmla="*/ 382075 h 383541"/>
                <a:gd name="connsiteX3" fmla="*/ 0 w 809805"/>
                <a:gd name="connsiteY3" fmla="*/ 106867 h 38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805" h="383541">
                  <a:moveTo>
                    <a:pt x="807868" y="328809"/>
                  </a:moveTo>
                  <a:cubicBezTo>
                    <a:pt x="812307" y="160133"/>
                    <a:pt x="816746" y="-8543"/>
                    <a:pt x="727969" y="335"/>
                  </a:cubicBezTo>
                  <a:cubicBezTo>
                    <a:pt x="639192" y="9213"/>
                    <a:pt x="396535" y="364320"/>
                    <a:pt x="275207" y="382075"/>
                  </a:cubicBezTo>
                  <a:cubicBezTo>
                    <a:pt x="153879" y="399830"/>
                    <a:pt x="76939" y="253348"/>
                    <a:pt x="0" y="10686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7796B8-3085-4FB4-BDA6-3AE91D41F2EA}"/>
              </a:ext>
            </a:extLst>
          </p:cNvPr>
          <p:cNvGrpSpPr/>
          <p:nvPr/>
        </p:nvGrpSpPr>
        <p:grpSpPr>
          <a:xfrm>
            <a:off x="3077926" y="5248828"/>
            <a:ext cx="4578520" cy="1173165"/>
            <a:chOff x="2840853" y="4952492"/>
            <a:chExt cx="4578520" cy="11731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92EF63-B91B-4003-9B73-0538F62962F4}"/>
                </a:ext>
              </a:extLst>
            </p:cNvPr>
            <p:cNvSpPr txBox="1"/>
            <p:nvPr/>
          </p:nvSpPr>
          <p:spPr>
            <a:xfrm>
              <a:off x="4305957" y="5687260"/>
              <a:ext cx="3113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release runtime data structures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1BB8115-F2D6-4693-BB62-BB194C813CE3}"/>
                </a:ext>
              </a:extLst>
            </p:cNvPr>
            <p:cNvSpPr/>
            <p:nvPr/>
          </p:nvSpPr>
          <p:spPr>
            <a:xfrm>
              <a:off x="2840853" y="4952492"/>
              <a:ext cx="1305331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ADCA072-53D1-45E9-AD05-BDC9847A9C6A}"/>
                </a:ext>
              </a:extLst>
            </p:cNvPr>
            <p:cNvSpPr/>
            <p:nvPr/>
          </p:nvSpPr>
          <p:spPr>
            <a:xfrm>
              <a:off x="3542190" y="5397623"/>
              <a:ext cx="719092" cy="728034"/>
            </a:xfrm>
            <a:custGeom>
              <a:avLst/>
              <a:gdLst>
                <a:gd name="connsiteX0" fmla="*/ 719092 w 719092"/>
                <a:gd name="connsiteY0" fmla="*/ 523783 h 728034"/>
                <a:gd name="connsiteX1" fmla="*/ 479394 w 719092"/>
                <a:gd name="connsiteY1" fmla="*/ 719092 h 728034"/>
                <a:gd name="connsiteX2" fmla="*/ 301841 w 719092"/>
                <a:gd name="connsiteY2" fmla="*/ 266330 h 728034"/>
                <a:gd name="connsiteX3" fmla="*/ 0 w 719092"/>
                <a:gd name="connsiteY3" fmla="*/ 0 h 7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092" h="728034">
                  <a:moveTo>
                    <a:pt x="719092" y="523783"/>
                  </a:moveTo>
                  <a:cubicBezTo>
                    <a:pt x="634014" y="642892"/>
                    <a:pt x="548936" y="762001"/>
                    <a:pt x="479394" y="719092"/>
                  </a:cubicBezTo>
                  <a:cubicBezTo>
                    <a:pt x="409852" y="676183"/>
                    <a:pt x="381740" y="386179"/>
                    <a:pt x="301841" y="266330"/>
                  </a:cubicBezTo>
                  <a:cubicBezTo>
                    <a:pt x="221942" y="146481"/>
                    <a:pt x="110971" y="7324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Basing our runtime on C’s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EA1CE4-82F3-412F-BC31-6E40FA16B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08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59A32F-AA8D-4DEA-857D-B8AEFF604412}"/>
              </a:ext>
            </a:extLst>
          </p:cNvPr>
          <p:cNvSpPr txBox="1"/>
          <p:nvPr/>
        </p:nvSpPr>
        <p:spPr>
          <a:xfrm>
            <a:off x="547758" y="1667388"/>
            <a:ext cx="212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 (</a:t>
            </a:r>
            <a:r>
              <a:rPr lang="en-US" b="1" u="sng" dirty="0" err="1"/>
              <a:t>prog.s</a:t>
            </a:r>
            <a:r>
              <a:rPr lang="en-US" b="1" u="sng" dirty="0"/>
              <a:t>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29D1AC9-A0CF-4208-80D0-EB791715C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58" y="2124075"/>
            <a:ext cx="3248025" cy="16764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C723E-FAA9-4314-9ECF-BB8CFE4241EF}"/>
              </a:ext>
            </a:extLst>
          </p:cNvPr>
          <p:cNvCxnSpPr/>
          <p:nvPr/>
        </p:nvCxnSpPr>
        <p:spPr>
          <a:xfrm>
            <a:off x="2171770" y="402907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91E6801-948B-4279-9A93-784327A03B22}"/>
              </a:ext>
            </a:extLst>
          </p:cNvPr>
          <p:cNvSpPr txBox="1"/>
          <p:nvPr/>
        </p:nvSpPr>
        <p:spPr>
          <a:xfrm>
            <a:off x="1107393" y="5641026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400" dirty="0" err="1"/>
              <a:t>ld</a:t>
            </a:r>
            <a:r>
              <a:rPr lang="en-US" sz="1400" dirty="0"/>
              <a:t> </a:t>
            </a:r>
            <a:r>
              <a:rPr lang="en-US" sz="1400" dirty="0" err="1"/>
              <a:t>prog.o</a:t>
            </a:r>
            <a:r>
              <a:rPr lang="en-US" sz="1400" dirty="0"/>
              <a:t> –o prog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1BA23-07B9-45B8-BC7E-7FF5EB68D762}"/>
              </a:ext>
            </a:extLst>
          </p:cNvPr>
          <p:cNvSpPr txBox="1"/>
          <p:nvPr/>
        </p:nvSpPr>
        <p:spPr>
          <a:xfrm>
            <a:off x="1004068" y="4563269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5A8146-5EB2-4E43-AA2B-28B533670C75}"/>
              </a:ext>
            </a:extLst>
          </p:cNvPr>
          <p:cNvCxnSpPr/>
          <p:nvPr/>
        </p:nvCxnSpPr>
        <p:spPr>
          <a:xfrm>
            <a:off x="2171840" y="493208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C8ED5CC-2AA3-41BE-8C0C-D305AB6C2BF8}"/>
              </a:ext>
            </a:extLst>
          </p:cNvPr>
          <p:cNvSpPr txBox="1"/>
          <p:nvPr/>
        </p:nvSpPr>
        <p:spPr>
          <a:xfrm>
            <a:off x="1610292" y="1094164"/>
            <a:ext cx="1591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Standalone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2A12F5-5257-455B-9D44-2219395C1DE4}"/>
              </a:ext>
            </a:extLst>
          </p:cNvPr>
          <p:cNvSpPr txBox="1"/>
          <p:nvPr/>
        </p:nvSpPr>
        <p:spPr>
          <a:xfrm>
            <a:off x="443155" y="4250313"/>
            <a:ext cx="219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Assembler command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17BD75-823E-4289-A585-35DF47E0D030}"/>
              </a:ext>
            </a:extLst>
          </p:cNvPr>
          <p:cNvSpPr txBox="1"/>
          <p:nvPr/>
        </p:nvSpPr>
        <p:spPr>
          <a:xfrm>
            <a:off x="386177" y="5309238"/>
            <a:ext cx="17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Linker command</a:t>
            </a:r>
          </a:p>
        </p:txBody>
      </p:sp>
      <p:pic>
        <p:nvPicPr>
          <p:cNvPr id="28" name="Picture 2" descr="Fuzzy Puzz Glasses | Party City">
            <a:extLst>
              <a:ext uri="{FF2B5EF4-FFF2-40B4-BE49-F238E27FC236}">
                <a16:creationId xmlns:a16="http://schemas.microsoft.com/office/drawing/2014/main" id="{F164F2D5-9A1B-47A2-B884-7916088AF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45" y="1991519"/>
            <a:ext cx="23431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FDB23BF-0FCA-48DB-974D-EA94EE6D9ABB}"/>
              </a:ext>
            </a:extLst>
          </p:cNvPr>
          <p:cNvSpPr txBox="1"/>
          <p:nvPr/>
        </p:nvSpPr>
        <p:spPr>
          <a:xfrm>
            <a:off x="5551923" y="4499898"/>
            <a:ext cx="233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Clever C code disguise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3CB67A-0259-4CC5-BF23-2D1DEE21AFB3}"/>
              </a:ext>
            </a:extLst>
          </p:cNvPr>
          <p:cNvSpPr txBox="1"/>
          <p:nvPr/>
        </p:nvSpPr>
        <p:spPr>
          <a:xfrm>
            <a:off x="5948672" y="1089206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Using </a:t>
            </a:r>
            <a:r>
              <a:rPr lang="en-US" sz="2400" dirty="0" err="1"/>
              <a:t>libc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873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8" grpId="0"/>
      <p:bldP spid="17" grpId="0"/>
      <p:bldP spid="22" grpId="0"/>
      <p:bldP spid="23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477D649E-6FE7-41C8-8648-6ECD125D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Practical x64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Basing our runtime on C’s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EA1CE4-82F3-412F-BC31-6E40FA16B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08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EAEA3CF1-6388-4462-8B3B-16F183C9EE12}"/>
              </a:ext>
            </a:extLst>
          </p:cNvPr>
          <p:cNvSpPr txBox="1">
            <a:spLocks/>
          </p:cNvSpPr>
          <p:nvPr/>
        </p:nvSpPr>
        <p:spPr>
          <a:xfrm>
            <a:off x="4696516" y="5584074"/>
            <a:ext cx="4608718" cy="1023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SYSPATH=/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-dynamic-linker /lib64/ld-linux-x86-64.so.2 $SYSPATH/crt1.o $SYSPATH/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crti.o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–lc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$SYSPATH/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crtn.o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-o prog.exe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59A32F-AA8D-4DEA-857D-B8AEFF604412}"/>
              </a:ext>
            </a:extLst>
          </p:cNvPr>
          <p:cNvSpPr txBox="1"/>
          <p:nvPr/>
        </p:nvSpPr>
        <p:spPr>
          <a:xfrm>
            <a:off x="547758" y="1667388"/>
            <a:ext cx="212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 (</a:t>
            </a:r>
            <a:r>
              <a:rPr lang="en-US" b="1" u="sng" dirty="0" err="1"/>
              <a:t>prog.s</a:t>
            </a:r>
            <a:r>
              <a:rPr lang="en-US" b="1" u="sng" dirty="0"/>
              <a:t>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29D1AC9-A0CF-4208-80D0-EB791715C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58" y="2124075"/>
            <a:ext cx="3248025" cy="16764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C723E-FAA9-4314-9ECF-BB8CFE4241EF}"/>
              </a:ext>
            </a:extLst>
          </p:cNvPr>
          <p:cNvCxnSpPr/>
          <p:nvPr/>
        </p:nvCxnSpPr>
        <p:spPr>
          <a:xfrm>
            <a:off x="2171770" y="402907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A5E71A5-6F45-4391-A08D-FEEA2D912F91}"/>
              </a:ext>
            </a:extLst>
          </p:cNvPr>
          <p:cNvSpPr txBox="1"/>
          <p:nvPr/>
        </p:nvSpPr>
        <p:spPr>
          <a:xfrm>
            <a:off x="5392667" y="4508319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400" dirty="0"/>
              <a:t>as </a:t>
            </a:r>
            <a:r>
              <a:rPr lang="en-US" sz="1400" dirty="0" err="1"/>
              <a:t>prog.s</a:t>
            </a:r>
            <a:r>
              <a:rPr lang="en-US" sz="1400" dirty="0"/>
              <a:t> –o </a:t>
            </a:r>
            <a:r>
              <a:rPr lang="en-US" sz="1400" dirty="0" err="1"/>
              <a:t>prog.o</a:t>
            </a:r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1E6801-948B-4279-9A93-784327A03B22}"/>
              </a:ext>
            </a:extLst>
          </p:cNvPr>
          <p:cNvSpPr txBox="1"/>
          <p:nvPr/>
        </p:nvSpPr>
        <p:spPr>
          <a:xfrm>
            <a:off x="1107393" y="5641026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400" dirty="0" err="1"/>
              <a:t>ld</a:t>
            </a:r>
            <a:r>
              <a:rPr lang="en-US" sz="1400" dirty="0"/>
              <a:t> </a:t>
            </a:r>
            <a:r>
              <a:rPr lang="en-US" sz="1400" dirty="0" err="1"/>
              <a:t>prog.o</a:t>
            </a:r>
            <a:r>
              <a:rPr lang="en-US" sz="1400" dirty="0"/>
              <a:t> –o prog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8449D-054C-42B7-B86A-54E057E04521}"/>
              </a:ext>
            </a:extLst>
          </p:cNvPr>
          <p:cNvSpPr txBox="1"/>
          <p:nvPr/>
        </p:nvSpPr>
        <p:spPr>
          <a:xfrm>
            <a:off x="4891158" y="1667388"/>
            <a:ext cx="212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 (</a:t>
            </a:r>
            <a:r>
              <a:rPr lang="en-US" b="1" u="sng" dirty="0" err="1"/>
              <a:t>prog.s</a:t>
            </a:r>
            <a:r>
              <a:rPr lang="en-US" b="1" u="sng" dirty="0"/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DC3C99-5FB9-4E60-9AE9-E75BCAB056AC}"/>
              </a:ext>
            </a:extLst>
          </p:cNvPr>
          <p:cNvCxnSpPr>
            <a:cxnSpLocks/>
          </p:cNvCxnSpPr>
          <p:nvPr/>
        </p:nvCxnSpPr>
        <p:spPr>
          <a:xfrm>
            <a:off x="6638925" y="3429000"/>
            <a:ext cx="0" cy="790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CE1BA23-07B9-45B8-BC7E-7FF5EB68D762}"/>
              </a:ext>
            </a:extLst>
          </p:cNvPr>
          <p:cNvSpPr txBox="1"/>
          <p:nvPr/>
        </p:nvSpPr>
        <p:spPr>
          <a:xfrm>
            <a:off x="1004068" y="4563269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5A8146-5EB2-4E43-AA2B-28B533670C75}"/>
              </a:ext>
            </a:extLst>
          </p:cNvPr>
          <p:cNvCxnSpPr/>
          <p:nvPr/>
        </p:nvCxnSpPr>
        <p:spPr>
          <a:xfrm>
            <a:off x="2171840" y="493208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C8ED5CC-2AA3-41BE-8C0C-D305AB6C2BF8}"/>
              </a:ext>
            </a:extLst>
          </p:cNvPr>
          <p:cNvSpPr txBox="1"/>
          <p:nvPr/>
        </p:nvSpPr>
        <p:spPr>
          <a:xfrm>
            <a:off x="1610292" y="1094164"/>
            <a:ext cx="1591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Standalone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2A12F5-5257-455B-9D44-2219395C1DE4}"/>
              </a:ext>
            </a:extLst>
          </p:cNvPr>
          <p:cNvSpPr txBox="1"/>
          <p:nvPr/>
        </p:nvSpPr>
        <p:spPr>
          <a:xfrm>
            <a:off x="443155" y="4250313"/>
            <a:ext cx="219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Assembler command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17BD75-823E-4289-A585-35DF47E0D030}"/>
              </a:ext>
            </a:extLst>
          </p:cNvPr>
          <p:cNvSpPr txBox="1"/>
          <p:nvPr/>
        </p:nvSpPr>
        <p:spPr>
          <a:xfrm>
            <a:off x="386177" y="5309238"/>
            <a:ext cx="17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Linker command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5CBCC1-C8D2-4CEC-9267-5FD301760D05}"/>
              </a:ext>
            </a:extLst>
          </p:cNvPr>
          <p:cNvSpPr txBox="1"/>
          <p:nvPr/>
        </p:nvSpPr>
        <p:spPr>
          <a:xfrm>
            <a:off x="4576903" y="5271694"/>
            <a:ext cx="17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Linker command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C3368F-4B2F-4D92-80CA-8034EDEEF0DA}"/>
              </a:ext>
            </a:extLst>
          </p:cNvPr>
          <p:cNvSpPr txBox="1"/>
          <p:nvPr/>
        </p:nvSpPr>
        <p:spPr>
          <a:xfrm>
            <a:off x="5948672" y="1089206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Using </a:t>
            </a:r>
            <a:r>
              <a:rPr lang="en-US" sz="2400" dirty="0" err="1"/>
              <a:t>libc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28C0E8-74C4-4D5B-938D-0113BADE0279}"/>
              </a:ext>
            </a:extLst>
          </p:cNvPr>
          <p:cNvSpPr txBox="1"/>
          <p:nvPr/>
        </p:nvSpPr>
        <p:spPr>
          <a:xfrm>
            <a:off x="4584251" y="4215097"/>
            <a:ext cx="219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Assembler command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9B8522-1A3D-4195-8793-8DA6653D2576}"/>
              </a:ext>
            </a:extLst>
          </p:cNvPr>
          <p:cNvCxnSpPr/>
          <p:nvPr/>
        </p:nvCxnSpPr>
        <p:spPr>
          <a:xfrm>
            <a:off x="6667500" y="493208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BA0747E-560D-4D42-B7EF-8D6CA760AEEB}"/>
              </a:ext>
            </a:extLst>
          </p:cNvPr>
          <p:cNvSpPr txBox="1"/>
          <p:nvPr/>
        </p:nvSpPr>
        <p:spPr>
          <a:xfrm>
            <a:off x="8437467" y="1621753"/>
            <a:ext cx="3206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caveat: we’ll create a more </a:t>
            </a:r>
          </a:p>
          <a:p>
            <a:r>
              <a:rPr lang="en-US" dirty="0">
                <a:solidFill>
                  <a:schemeClr val="accent2"/>
                </a:solidFill>
              </a:rPr>
              <a:t>elaborate main function in later </a:t>
            </a:r>
          </a:p>
          <a:p>
            <a:r>
              <a:rPr lang="en-US" dirty="0">
                <a:solidFill>
                  <a:schemeClr val="accent2"/>
                </a:solidFill>
              </a:rPr>
              <a:t>lectures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E0E5F9-3F39-4B18-968F-9F7739F57729}"/>
              </a:ext>
            </a:extLst>
          </p:cNvPr>
          <p:cNvSpPr txBox="1"/>
          <p:nvPr/>
        </p:nvSpPr>
        <p:spPr>
          <a:xfrm>
            <a:off x="8287426" y="16048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452784B-62A3-4816-9BDB-02A93080AF24}"/>
              </a:ext>
            </a:extLst>
          </p:cNvPr>
          <p:cNvSpPr/>
          <p:nvPr/>
        </p:nvSpPr>
        <p:spPr>
          <a:xfrm>
            <a:off x="7010400" y="1571584"/>
            <a:ext cx="1352550" cy="396758"/>
          </a:xfrm>
          <a:custGeom>
            <a:avLst/>
            <a:gdLst>
              <a:gd name="connsiteX0" fmla="*/ 1352550 w 1352550"/>
              <a:gd name="connsiteY0" fmla="*/ 352466 h 396758"/>
              <a:gd name="connsiteX1" fmla="*/ 1000125 w 1352550"/>
              <a:gd name="connsiteY1" fmla="*/ 41 h 396758"/>
              <a:gd name="connsiteX2" fmla="*/ 438150 w 1352550"/>
              <a:gd name="connsiteY2" fmla="*/ 371516 h 396758"/>
              <a:gd name="connsiteX3" fmla="*/ 0 w 1352550"/>
              <a:gd name="connsiteY3" fmla="*/ 333416 h 3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550" h="396758">
                <a:moveTo>
                  <a:pt x="1352550" y="352466"/>
                </a:moveTo>
                <a:cubicBezTo>
                  <a:pt x="1252537" y="174666"/>
                  <a:pt x="1152525" y="-3134"/>
                  <a:pt x="1000125" y="41"/>
                </a:cubicBezTo>
                <a:cubicBezTo>
                  <a:pt x="847725" y="3216"/>
                  <a:pt x="604837" y="315953"/>
                  <a:pt x="438150" y="371516"/>
                </a:cubicBezTo>
                <a:cubicBezTo>
                  <a:pt x="271462" y="427079"/>
                  <a:pt x="135731" y="380247"/>
                  <a:pt x="0" y="333416"/>
                </a:cubicBezTo>
              </a:path>
            </a:pathLst>
          </a:custGeom>
          <a:ln w="1270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55865A-69C1-43B5-9739-1B7207142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653" y="2099241"/>
            <a:ext cx="31337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5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24" grpId="0"/>
      <p:bldP spid="27" grpId="0"/>
      <p:bldP spid="2" grpId="0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44ECBE7D-C35A-4827-9D25-5D8DCC2F4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041" y="1993901"/>
            <a:ext cx="4967704" cy="2311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Some System V ABI Facts:</a:t>
            </a:r>
          </a:p>
          <a:p>
            <a:r>
              <a:rPr lang="en-US" sz="2400" dirty="0"/>
              <a:t>First argument is in %</a:t>
            </a:r>
            <a:r>
              <a:rPr lang="en-US" sz="2400" dirty="0" err="1"/>
              <a:t>rdi</a:t>
            </a:r>
            <a:endParaRPr lang="en-US" sz="2400" dirty="0"/>
          </a:p>
          <a:p>
            <a:r>
              <a:rPr lang="en-US" sz="2400" dirty="0"/>
              <a:t>Second argument is in %</a:t>
            </a:r>
            <a:r>
              <a:rPr lang="en-US" sz="2400" dirty="0" err="1"/>
              <a:t>rsi</a:t>
            </a:r>
            <a:endParaRPr lang="en-US" sz="2400" dirty="0"/>
          </a:p>
          <a:p>
            <a:r>
              <a:rPr lang="en-US" sz="2400" dirty="0"/>
              <a:t>Return value is in %</a:t>
            </a:r>
            <a:r>
              <a:rPr lang="en-US" sz="2400" dirty="0" err="1"/>
              <a:t>rax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13E9B-197A-89D0-EB5E-B56B3C6FE981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Calling a C library function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4CB81-1A1C-DD29-B9B4-DDF362C0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81" y="1408859"/>
            <a:ext cx="44481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Calling a C library function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6D919E-B101-408C-BE3D-041F48EF1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81" y="1408859"/>
            <a:ext cx="4448175" cy="24193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7995B0E-EB6F-497A-8227-80AE362C0666}"/>
              </a:ext>
            </a:extLst>
          </p:cNvPr>
          <p:cNvSpPr txBox="1"/>
          <p:nvPr/>
        </p:nvSpPr>
        <p:spPr>
          <a:xfrm>
            <a:off x="498465" y="4549219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400" dirty="0"/>
              <a:t>as </a:t>
            </a:r>
            <a:r>
              <a:rPr lang="en-US" sz="1400" dirty="0" err="1"/>
              <a:t>prog.s</a:t>
            </a:r>
            <a:r>
              <a:rPr lang="en-US" sz="1400" dirty="0"/>
              <a:t> –o </a:t>
            </a:r>
            <a:r>
              <a:rPr lang="en-US" sz="1400" dirty="0" err="1"/>
              <a:t>prog.o</a:t>
            </a:r>
            <a:endParaRPr 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5AA618-F74E-4C66-9F2E-E68EF77573D8}"/>
              </a:ext>
            </a:extLst>
          </p:cNvPr>
          <p:cNvSpPr txBox="1"/>
          <p:nvPr/>
        </p:nvSpPr>
        <p:spPr>
          <a:xfrm>
            <a:off x="5738780" y="1116103"/>
            <a:ext cx="16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Assembly code</a:t>
            </a:r>
          </a:p>
        </p:txBody>
      </p:sp>
      <p:sp>
        <p:nvSpPr>
          <p:cNvPr id="45" name="Content Placeholder 5">
            <a:extLst>
              <a:ext uri="{FF2B5EF4-FFF2-40B4-BE49-F238E27FC236}">
                <a16:creationId xmlns:a16="http://schemas.microsoft.com/office/drawing/2014/main" id="{9E81D3F0-89C9-425E-9B9E-4CDD151D55AB}"/>
              </a:ext>
            </a:extLst>
          </p:cNvPr>
          <p:cNvSpPr txBox="1">
            <a:spLocks/>
          </p:cNvSpPr>
          <p:nvPr/>
        </p:nvSpPr>
        <p:spPr>
          <a:xfrm>
            <a:off x="498464" y="5003987"/>
            <a:ext cx="5361159" cy="1023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SYSPATH=/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-dynamic-linker /lib64/ld-linux-x86-64.so.2 $SYSPATH/crt1.o $SYSPATH/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crti.o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–lc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$SYSPATH/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crtn.o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-o prog.exe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53E498C-8F7D-4EBC-8AE7-9F8456645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543" y="1633537"/>
            <a:ext cx="3562350" cy="267652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7C29489-E7AF-475B-B74B-88D2E1653442}"/>
              </a:ext>
            </a:extLst>
          </p:cNvPr>
          <p:cNvSpPr txBox="1"/>
          <p:nvPr/>
        </p:nvSpPr>
        <p:spPr>
          <a:xfrm>
            <a:off x="5910451" y="465427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output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060675-BDB1-4C32-9376-A8C71DC9056A}"/>
              </a:ext>
            </a:extLst>
          </p:cNvPr>
          <p:cNvSpPr txBox="1"/>
          <p:nvPr/>
        </p:nvSpPr>
        <p:spPr>
          <a:xfrm>
            <a:off x="5912530" y="4895283"/>
            <a:ext cx="118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a(newline)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BE518A-7514-AEF3-0E19-0ADC25E30003}"/>
              </a:ext>
            </a:extLst>
          </p:cNvPr>
          <p:cNvGrpSpPr/>
          <p:nvPr/>
        </p:nvGrpSpPr>
        <p:grpSpPr>
          <a:xfrm>
            <a:off x="8262257" y="1888196"/>
            <a:ext cx="3245942" cy="834970"/>
            <a:chOff x="8262257" y="1888196"/>
            <a:chExt cx="3245942" cy="8349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1D69882-FA66-3D6D-FCB0-D07CCCD78925}"/>
                </a:ext>
              </a:extLst>
            </p:cNvPr>
            <p:cNvSpPr txBox="1"/>
            <p:nvPr/>
          </p:nvSpPr>
          <p:spPr>
            <a:xfrm>
              <a:off x="9773813" y="1896006"/>
              <a:ext cx="1734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ASCII code for </a:t>
              </a:r>
              <a:r>
                <a:rPr lang="en-US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62B09D8-E027-5772-9B8E-04D89CA6A752}"/>
                </a:ext>
              </a:extLst>
            </p:cNvPr>
            <p:cNvSpPr/>
            <p:nvPr/>
          </p:nvSpPr>
          <p:spPr>
            <a:xfrm>
              <a:off x="8262257" y="1888196"/>
              <a:ext cx="2402632" cy="834970"/>
            </a:xfrm>
            <a:custGeom>
              <a:avLst/>
              <a:gdLst>
                <a:gd name="connsiteX0" fmla="*/ 2402632 w 2402632"/>
                <a:gd name="connsiteY0" fmla="*/ 425796 h 834970"/>
                <a:gd name="connsiteX1" fmla="*/ 1520890 w 2402632"/>
                <a:gd name="connsiteY1" fmla="*/ 822347 h 834970"/>
                <a:gd name="connsiteX2" fmla="*/ 704461 w 2402632"/>
                <a:gd name="connsiteY2" fmla="*/ 5918 h 834970"/>
                <a:gd name="connsiteX3" fmla="*/ 0 w 2402632"/>
                <a:gd name="connsiteY3" fmla="*/ 519102 h 83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2632" h="834970">
                  <a:moveTo>
                    <a:pt x="2402632" y="425796"/>
                  </a:moveTo>
                  <a:cubicBezTo>
                    <a:pt x="2103275" y="659061"/>
                    <a:pt x="1803918" y="892327"/>
                    <a:pt x="1520890" y="822347"/>
                  </a:cubicBezTo>
                  <a:cubicBezTo>
                    <a:pt x="1237861" y="752367"/>
                    <a:pt x="957943" y="56459"/>
                    <a:pt x="704461" y="5918"/>
                  </a:cubicBezTo>
                  <a:cubicBezTo>
                    <a:pt x="450979" y="-44623"/>
                    <a:pt x="225489" y="237239"/>
                    <a:pt x="0" y="519102"/>
                  </a:cubicBezTo>
                </a:path>
              </a:pathLst>
            </a:custGeom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6AD1EE-94FB-BE89-7EC7-E434B37F159B}"/>
              </a:ext>
            </a:extLst>
          </p:cNvPr>
          <p:cNvGrpSpPr/>
          <p:nvPr/>
        </p:nvGrpSpPr>
        <p:grpSpPr>
          <a:xfrm>
            <a:off x="8332236" y="3011835"/>
            <a:ext cx="3131320" cy="1228147"/>
            <a:chOff x="8332236" y="3011835"/>
            <a:chExt cx="3131320" cy="122814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3939EE-1338-D5CA-41DE-1BBFE796AE32}"/>
                </a:ext>
              </a:extLst>
            </p:cNvPr>
            <p:cNvSpPr txBox="1"/>
            <p:nvPr/>
          </p:nvSpPr>
          <p:spPr>
            <a:xfrm>
              <a:off x="9591312" y="3870650"/>
              <a:ext cx="1872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ASCII code for </a:t>
              </a:r>
              <a:r>
                <a:rPr lang="en-US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\n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C696454-419F-9F58-B5D9-60AFC3A08079}"/>
                </a:ext>
              </a:extLst>
            </p:cNvPr>
            <p:cNvSpPr/>
            <p:nvPr/>
          </p:nvSpPr>
          <p:spPr>
            <a:xfrm>
              <a:off x="8332236" y="3011835"/>
              <a:ext cx="2057400" cy="855704"/>
            </a:xfrm>
            <a:custGeom>
              <a:avLst/>
              <a:gdLst>
                <a:gd name="connsiteX0" fmla="*/ 2057400 w 2057400"/>
                <a:gd name="connsiteY0" fmla="*/ 855704 h 855704"/>
                <a:gd name="connsiteX1" fmla="*/ 1362270 w 2057400"/>
                <a:gd name="connsiteY1" fmla="*/ 655096 h 855704"/>
                <a:gd name="connsiteX2" fmla="*/ 1003041 w 2057400"/>
                <a:gd name="connsiteY2" fmla="*/ 20614 h 855704"/>
                <a:gd name="connsiteX3" fmla="*/ 0 w 2057400"/>
                <a:gd name="connsiteY3" fmla="*/ 216557 h 8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855704">
                  <a:moveTo>
                    <a:pt x="2057400" y="855704"/>
                  </a:moveTo>
                  <a:cubicBezTo>
                    <a:pt x="1797698" y="824991"/>
                    <a:pt x="1537996" y="794278"/>
                    <a:pt x="1362270" y="655096"/>
                  </a:cubicBezTo>
                  <a:cubicBezTo>
                    <a:pt x="1186544" y="515914"/>
                    <a:pt x="1230086" y="93704"/>
                    <a:pt x="1003041" y="20614"/>
                  </a:cubicBezTo>
                  <a:cubicBezTo>
                    <a:pt x="775996" y="-52476"/>
                    <a:pt x="387998" y="82040"/>
                    <a:pt x="0" y="216557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371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Today’s Lecture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Create more capable programs</a:t>
            </a:r>
          </a:p>
          <a:p>
            <a:r>
              <a:rPr lang="en-US" sz="2400" dirty="0"/>
              <a:t>More (Linux) </a:t>
            </a:r>
            <a:r>
              <a:rPr lang="en-US" sz="2400" dirty="0" err="1"/>
              <a:t>syscalls</a:t>
            </a:r>
            <a:endParaRPr lang="en-US" sz="2400" dirty="0"/>
          </a:p>
          <a:p>
            <a:r>
              <a:rPr lang="en-US" sz="2400" dirty="0"/>
              <a:t>Library linking</a:t>
            </a:r>
          </a:p>
          <a:p>
            <a:r>
              <a:rPr lang="en-US" sz="2400" dirty="0"/>
              <a:t>Library shims</a:t>
            </a:r>
          </a:p>
          <a:p>
            <a:pPr marL="0" indent="0">
              <a:buNone/>
            </a:pPr>
            <a:r>
              <a:rPr lang="en-US" sz="2400" b="1" dirty="0"/>
              <a:t>Practicing basic x64 instruction use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18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Shimming the C library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88C8EC-7013-4E56-90B4-7786BD00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51149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How would we print an int?</a:t>
            </a:r>
          </a:p>
          <a:p>
            <a:r>
              <a:rPr lang="en-US" sz="2600" dirty="0"/>
              <a:t>Sure would love to call </a:t>
            </a:r>
            <a:r>
              <a:rPr lang="en-US" sz="2600" dirty="0" err="1"/>
              <a:t>printf</a:t>
            </a:r>
            <a:r>
              <a:rPr lang="en-US" sz="2600" dirty="0"/>
              <a:t>!</a:t>
            </a:r>
          </a:p>
          <a:p>
            <a:r>
              <a:rPr lang="en-US" sz="2600" dirty="0"/>
              <a:t>Calling </a:t>
            </a:r>
            <a:r>
              <a:rPr lang="en-US" sz="2600" dirty="0" err="1"/>
              <a:t>printf</a:t>
            </a:r>
            <a:r>
              <a:rPr lang="en-US" sz="2600" dirty="0"/>
              <a:t> seems… complicated</a:t>
            </a:r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588D61-6784-47F4-BFD9-F7B93E4C1CBF}"/>
              </a:ext>
            </a:extLst>
          </p:cNvPr>
          <p:cNvSpPr txBox="1"/>
          <p:nvPr/>
        </p:nvSpPr>
        <p:spPr>
          <a:xfrm>
            <a:off x="5791200" y="408843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845B23-6111-4505-B81B-8848DAF9F40E}"/>
              </a:ext>
            </a:extLst>
          </p:cNvPr>
          <p:cNvSpPr txBox="1"/>
          <p:nvPr/>
        </p:nvSpPr>
        <p:spPr>
          <a:xfrm>
            <a:off x="5793279" y="432943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3E5DD-48F0-4057-AE6F-6067D5F6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95454"/>
            <a:ext cx="33623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Shimming the C library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88C8EC-7013-4E56-90B4-7786BD00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51149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How would we print an int?</a:t>
            </a:r>
          </a:p>
          <a:p>
            <a:r>
              <a:rPr lang="en-US" sz="2600" dirty="0"/>
              <a:t>Sure would love to call </a:t>
            </a:r>
            <a:r>
              <a:rPr lang="en-US" sz="2600" dirty="0" err="1"/>
              <a:t>printf</a:t>
            </a:r>
            <a:r>
              <a:rPr lang="en-US" sz="2600" dirty="0"/>
              <a:t>!</a:t>
            </a:r>
          </a:p>
          <a:p>
            <a:r>
              <a:rPr lang="en-US" sz="2600" dirty="0"/>
              <a:t>Calling </a:t>
            </a:r>
            <a:r>
              <a:rPr lang="en-US" sz="2600" dirty="0" err="1"/>
              <a:t>printf</a:t>
            </a:r>
            <a:r>
              <a:rPr lang="en-US" sz="2600" dirty="0"/>
              <a:t> seems… complicated</a:t>
            </a:r>
          </a:p>
          <a:p>
            <a:r>
              <a:rPr lang="en-US" sz="2600" dirty="0"/>
              <a:t>Maybe we could create a simpler interface to </a:t>
            </a:r>
            <a:r>
              <a:rPr lang="en-US" sz="2600" dirty="0" err="1"/>
              <a:t>printf</a:t>
            </a:r>
            <a:r>
              <a:rPr lang="en-US" sz="2600" dirty="0"/>
              <a:t>?</a:t>
            </a:r>
          </a:p>
          <a:p>
            <a:endParaRPr lang="en-US" sz="2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F0B2A4-FE4D-4F83-866A-69F97B136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83" y="3863182"/>
            <a:ext cx="9071942" cy="18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1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Shimming the C library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88C8EC-7013-4E56-90B4-7786BD00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51149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How would we print an int?</a:t>
            </a:r>
          </a:p>
          <a:p>
            <a:r>
              <a:rPr lang="en-US" sz="2600" dirty="0"/>
              <a:t>Sure would love to call </a:t>
            </a:r>
            <a:r>
              <a:rPr lang="en-US" sz="2600" dirty="0" err="1"/>
              <a:t>printf</a:t>
            </a:r>
            <a:r>
              <a:rPr lang="en-US" sz="2600" dirty="0"/>
              <a:t>!</a:t>
            </a:r>
          </a:p>
          <a:p>
            <a:r>
              <a:rPr lang="en-US" sz="2600" dirty="0"/>
              <a:t>Calling </a:t>
            </a:r>
            <a:r>
              <a:rPr lang="en-US" sz="2600" dirty="0" err="1"/>
              <a:t>printf</a:t>
            </a:r>
            <a:r>
              <a:rPr lang="en-US" sz="2600" dirty="0"/>
              <a:t> seems… complicated</a:t>
            </a:r>
          </a:p>
          <a:p>
            <a:r>
              <a:rPr lang="en-US" sz="2600" dirty="0"/>
              <a:t>Maybe we could create a simpler interface to </a:t>
            </a:r>
            <a:r>
              <a:rPr lang="en-US" sz="2600" dirty="0" err="1"/>
              <a:t>printf</a:t>
            </a:r>
            <a:r>
              <a:rPr lang="en-US" sz="2600" dirty="0"/>
              <a:t>?</a:t>
            </a:r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CE2C8-A2A4-43C5-B71F-921B4560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670" y="4054014"/>
            <a:ext cx="3952875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676F7C-CA0C-4493-A120-FF42231B2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149" y="1438942"/>
            <a:ext cx="3486150" cy="21621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132DE3-682D-4EEC-A86C-18137600F7B8}"/>
              </a:ext>
            </a:extLst>
          </p:cNvPr>
          <p:cNvSpPr/>
          <p:nvPr/>
        </p:nvSpPr>
        <p:spPr>
          <a:xfrm>
            <a:off x="6953250" y="555466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11CE418-B120-4AF2-9DB3-36660161F1E2}"/>
              </a:ext>
            </a:extLst>
          </p:cNvPr>
          <p:cNvSpPr/>
          <p:nvPr/>
        </p:nvSpPr>
        <p:spPr>
          <a:xfrm>
            <a:off x="8928100" y="2894012"/>
            <a:ext cx="723900" cy="1123950"/>
          </a:xfrm>
          <a:custGeom>
            <a:avLst/>
            <a:gdLst>
              <a:gd name="connsiteX0" fmla="*/ 0 w 894898"/>
              <a:gd name="connsiteY0" fmla="*/ 0 h 939800"/>
              <a:gd name="connsiteX1" fmla="*/ 889000 w 894898"/>
              <a:gd name="connsiteY1" fmla="*/ 165100 h 939800"/>
              <a:gd name="connsiteX2" fmla="*/ 317500 w 894898"/>
              <a:gd name="connsiteY2" fmla="*/ 93980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4898" h="939800">
                <a:moveTo>
                  <a:pt x="0" y="0"/>
                </a:moveTo>
                <a:cubicBezTo>
                  <a:pt x="418041" y="4233"/>
                  <a:pt x="836083" y="8467"/>
                  <a:pt x="889000" y="165100"/>
                </a:cubicBezTo>
                <a:cubicBezTo>
                  <a:pt x="941917" y="321733"/>
                  <a:pt x="629708" y="630766"/>
                  <a:pt x="317500" y="93980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B4795-4D3E-4436-8242-3A9CB458ED73}"/>
              </a:ext>
            </a:extLst>
          </p:cNvPr>
          <p:cNvSpPr/>
          <p:nvPr/>
        </p:nvSpPr>
        <p:spPr>
          <a:xfrm>
            <a:off x="6173783" y="4457700"/>
            <a:ext cx="950917" cy="1689100"/>
          </a:xfrm>
          <a:custGeom>
            <a:avLst/>
            <a:gdLst>
              <a:gd name="connsiteX0" fmla="*/ 519117 w 950917"/>
              <a:gd name="connsiteY0" fmla="*/ 0 h 1689100"/>
              <a:gd name="connsiteX1" fmla="*/ 11117 w 950917"/>
              <a:gd name="connsiteY1" fmla="*/ 876300 h 1689100"/>
              <a:gd name="connsiteX2" fmla="*/ 950917 w 950917"/>
              <a:gd name="connsiteY2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917" h="1689100">
                <a:moveTo>
                  <a:pt x="519117" y="0"/>
                </a:moveTo>
                <a:cubicBezTo>
                  <a:pt x="229133" y="297391"/>
                  <a:pt x="-60850" y="594783"/>
                  <a:pt x="11117" y="876300"/>
                </a:cubicBezTo>
                <a:cubicBezTo>
                  <a:pt x="83084" y="1157817"/>
                  <a:pt x="517000" y="1423458"/>
                  <a:pt x="950917" y="168910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E8ECE5-BF0D-4165-BF3C-A85BD5302C28}"/>
              </a:ext>
            </a:extLst>
          </p:cNvPr>
          <p:cNvSpPr txBox="1"/>
          <p:nvPr/>
        </p:nvSpPr>
        <p:spPr>
          <a:xfrm>
            <a:off x="5442670" y="1069610"/>
            <a:ext cx="77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CC528-07D3-4235-824E-903B5FEDA5B0}"/>
              </a:ext>
            </a:extLst>
          </p:cNvPr>
          <p:cNvSpPr txBox="1"/>
          <p:nvPr/>
        </p:nvSpPr>
        <p:spPr>
          <a:xfrm>
            <a:off x="5324250" y="3648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shim.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5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52485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calculonc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6C325-A8E3-40A1-A51D-0428680A98A8}"/>
              </a:ext>
            </a:extLst>
          </p:cNvPr>
          <p:cNvSpPr/>
          <p:nvPr/>
        </p:nvSpPr>
        <p:spPr>
          <a:xfrm>
            <a:off x="6760894" y="4595543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libc.so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52485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6057284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50979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prog.calc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7057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50979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7057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E1E27-2BFD-4812-8B47-7AB1CD31ED0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623071" y="5063894"/>
            <a:ext cx="745565" cy="41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705712" y="5063895"/>
            <a:ext cx="917359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6015328" y="62403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 flipH="1">
            <a:off x="6623070" y="5950230"/>
            <a:ext cx="1" cy="29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0340E35-6AE4-4025-B1D8-91D2B8F61CF8}"/>
              </a:ext>
            </a:extLst>
          </p:cNvPr>
          <p:cNvSpPr/>
          <p:nvPr/>
        </p:nvSpPr>
        <p:spPr>
          <a:xfrm>
            <a:off x="7402678" y="3870664"/>
            <a:ext cx="364173" cy="710214"/>
          </a:xfrm>
          <a:custGeom>
            <a:avLst/>
            <a:gdLst>
              <a:gd name="connsiteX0" fmla="*/ 364173 w 364173"/>
              <a:gd name="connsiteY0" fmla="*/ 0 h 710214"/>
              <a:gd name="connsiteX1" fmla="*/ 189 w 364173"/>
              <a:gd name="connsiteY1" fmla="*/ 230819 h 710214"/>
              <a:gd name="connsiteX2" fmla="*/ 310907 w 364173"/>
              <a:gd name="connsiteY2" fmla="*/ 452761 h 710214"/>
              <a:gd name="connsiteX3" fmla="*/ 80088 w 364173"/>
              <a:gd name="connsiteY3" fmla="*/ 710214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73" h="710214">
                <a:moveTo>
                  <a:pt x="364173" y="0"/>
                </a:moveTo>
                <a:cubicBezTo>
                  <a:pt x="186620" y="77679"/>
                  <a:pt x="9067" y="155359"/>
                  <a:pt x="189" y="230819"/>
                </a:cubicBezTo>
                <a:cubicBezTo>
                  <a:pt x="-8689" y="306279"/>
                  <a:pt x="297591" y="372862"/>
                  <a:pt x="310907" y="452761"/>
                </a:cubicBezTo>
                <a:cubicBezTo>
                  <a:pt x="324223" y="532660"/>
                  <a:pt x="202155" y="621437"/>
                  <a:pt x="80088" y="71021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986CA9-CD15-4130-9C64-A0DEBC96356C}"/>
              </a:ext>
            </a:extLst>
          </p:cNvPr>
          <p:cNvSpPr txBox="1"/>
          <p:nvPr/>
        </p:nvSpPr>
        <p:spPr>
          <a:xfrm>
            <a:off x="7821934" y="3254229"/>
            <a:ext cx="2681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Reuse existing native code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common functionality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 string printing)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741B9E8C-FC3D-4B09-9AB8-60F07EA3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18D17-624A-4996-8458-E634E28C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840C7C-FFB1-4D02-8E0E-69B61EE999DC}"/>
              </a:ext>
            </a:extLst>
          </p:cNvPr>
          <p:cNvSpPr txBox="1"/>
          <p:nvPr/>
        </p:nvSpPr>
        <p:spPr>
          <a:xfrm>
            <a:off x="5613812" y="1143105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linking workflow</a:t>
            </a:r>
          </a:p>
        </p:txBody>
      </p:sp>
    </p:spTree>
    <p:extLst>
      <p:ext uri="{BB962C8B-B14F-4D97-AF65-F5344CB8AC3E}">
        <p14:creationId xmlns:p14="http://schemas.microsoft.com/office/powerpoint/2010/main" val="745317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46389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calculonc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630193-8BA6-4C24-B54B-A0F493BDD3AB}"/>
              </a:ext>
            </a:extLst>
          </p:cNvPr>
          <p:cNvSpPr/>
          <p:nvPr/>
        </p:nvSpPr>
        <p:spPr>
          <a:xfrm>
            <a:off x="6175223" y="3861566"/>
            <a:ext cx="914400" cy="38998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gcc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4B36D-6607-4B9F-8433-9442E63E1E03}"/>
              </a:ext>
            </a:extLst>
          </p:cNvPr>
          <p:cNvSpPr/>
          <p:nvPr/>
        </p:nvSpPr>
        <p:spPr>
          <a:xfrm>
            <a:off x="6024682" y="1802390"/>
            <a:ext cx="121548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shim.c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6C325-A8E3-40A1-A51D-0428680A98A8}"/>
              </a:ext>
            </a:extLst>
          </p:cNvPr>
          <p:cNvSpPr/>
          <p:nvPr/>
        </p:nvSpPr>
        <p:spPr>
          <a:xfrm>
            <a:off x="7560994" y="4595543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libc.so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FE0949-55F6-461A-AC6C-8CA03F8D0640}"/>
              </a:ext>
            </a:extLst>
          </p:cNvPr>
          <p:cNvSpPr/>
          <p:nvPr/>
        </p:nvSpPr>
        <p:spPr>
          <a:xfrm>
            <a:off x="6024682" y="45786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shim.o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46389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6057284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44883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prog.calc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1FF3F2-EA8B-476F-ACAE-23065B64C5DA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flipH="1">
            <a:off x="6632423" y="2270741"/>
            <a:ext cx="1" cy="159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84EE1D9-729E-408B-8776-952FF1C6AD67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>
            <a:off x="6632423" y="4251550"/>
            <a:ext cx="1" cy="32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0961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44883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0961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40B5FB-D1BD-42E3-B9B5-8D3A7774CF62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6632423" y="5046969"/>
            <a:ext cx="1" cy="434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E1E27-2BFD-4812-8B47-7AB1CD31ED0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623071" y="5063894"/>
            <a:ext cx="1545665" cy="41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096112" y="5063895"/>
            <a:ext cx="1526959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6015328" y="62403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 flipH="1">
            <a:off x="6623070" y="5950230"/>
            <a:ext cx="1" cy="29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0340E35-6AE4-4025-B1D8-91D2B8F61CF8}"/>
              </a:ext>
            </a:extLst>
          </p:cNvPr>
          <p:cNvSpPr/>
          <p:nvPr/>
        </p:nvSpPr>
        <p:spPr>
          <a:xfrm>
            <a:off x="8202778" y="3870664"/>
            <a:ext cx="364173" cy="710214"/>
          </a:xfrm>
          <a:custGeom>
            <a:avLst/>
            <a:gdLst>
              <a:gd name="connsiteX0" fmla="*/ 364173 w 364173"/>
              <a:gd name="connsiteY0" fmla="*/ 0 h 710214"/>
              <a:gd name="connsiteX1" fmla="*/ 189 w 364173"/>
              <a:gd name="connsiteY1" fmla="*/ 230819 h 710214"/>
              <a:gd name="connsiteX2" fmla="*/ 310907 w 364173"/>
              <a:gd name="connsiteY2" fmla="*/ 452761 h 710214"/>
              <a:gd name="connsiteX3" fmla="*/ 80088 w 364173"/>
              <a:gd name="connsiteY3" fmla="*/ 710214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73" h="710214">
                <a:moveTo>
                  <a:pt x="364173" y="0"/>
                </a:moveTo>
                <a:cubicBezTo>
                  <a:pt x="186620" y="77679"/>
                  <a:pt x="9067" y="155359"/>
                  <a:pt x="189" y="230819"/>
                </a:cubicBezTo>
                <a:cubicBezTo>
                  <a:pt x="-8689" y="306279"/>
                  <a:pt x="297591" y="372862"/>
                  <a:pt x="310907" y="452761"/>
                </a:cubicBezTo>
                <a:cubicBezTo>
                  <a:pt x="324223" y="532660"/>
                  <a:pt x="202155" y="621437"/>
                  <a:pt x="80088" y="71021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986CA9-CD15-4130-9C64-A0DEBC96356C}"/>
              </a:ext>
            </a:extLst>
          </p:cNvPr>
          <p:cNvSpPr txBox="1"/>
          <p:nvPr/>
        </p:nvSpPr>
        <p:spPr>
          <a:xfrm>
            <a:off x="8622034" y="3254229"/>
            <a:ext cx="2681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Reuse existing native code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common functionality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 string printing)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741B9E8C-FC3D-4B09-9AB8-60F07EA3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18D17-624A-4996-8458-E634E28C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959C0C8-C973-41F1-A037-48FA59ED3B8E}"/>
              </a:ext>
            </a:extLst>
          </p:cNvPr>
          <p:cNvSpPr txBox="1"/>
          <p:nvPr/>
        </p:nvSpPr>
        <p:spPr>
          <a:xfrm>
            <a:off x="7904429" y="2134171"/>
            <a:ext cx="2803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 new functionality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existing source languages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intrinsics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E398A63-A24C-4CFE-9DA1-C038511ABA0C}"/>
              </a:ext>
            </a:extLst>
          </p:cNvPr>
          <p:cNvSpPr/>
          <p:nvPr/>
        </p:nvSpPr>
        <p:spPr>
          <a:xfrm>
            <a:off x="7240163" y="2262457"/>
            <a:ext cx="648070" cy="240471"/>
          </a:xfrm>
          <a:custGeom>
            <a:avLst/>
            <a:gdLst>
              <a:gd name="connsiteX0" fmla="*/ 648070 w 648070"/>
              <a:gd name="connsiteY0" fmla="*/ 240471 h 240471"/>
              <a:gd name="connsiteX1" fmla="*/ 310718 w 648070"/>
              <a:gd name="connsiteY1" fmla="*/ 774 h 240471"/>
              <a:gd name="connsiteX2" fmla="*/ 159798 w 648070"/>
              <a:gd name="connsiteY2" fmla="*/ 160572 h 240471"/>
              <a:gd name="connsiteX3" fmla="*/ 0 w 648070"/>
              <a:gd name="connsiteY3" fmla="*/ 62918 h 24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070" h="240471">
                <a:moveTo>
                  <a:pt x="648070" y="240471"/>
                </a:moveTo>
                <a:cubicBezTo>
                  <a:pt x="520083" y="127280"/>
                  <a:pt x="392097" y="14090"/>
                  <a:pt x="310718" y="774"/>
                </a:cubicBezTo>
                <a:cubicBezTo>
                  <a:pt x="229339" y="-12542"/>
                  <a:pt x="211584" y="150215"/>
                  <a:pt x="159798" y="160572"/>
                </a:cubicBezTo>
                <a:cubicBezTo>
                  <a:pt x="108012" y="170929"/>
                  <a:pt x="54006" y="116923"/>
                  <a:pt x="0" y="62918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44BDAA-FD85-4E08-8F12-37B4D6F5073F}"/>
              </a:ext>
            </a:extLst>
          </p:cNvPr>
          <p:cNvSpPr txBox="1"/>
          <p:nvPr/>
        </p:nvSpPr>
        <p:spPr>
          <a:xfrm>
            <a:off x="5613812" y="1143105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linking workflow</a:t>
            </a:r>
          </a:p>
        </p:txBody>
      </p:sp>
    </p:spTree>
    <p:extLst>
      <p:ext uri="{BB962C8B-B14F-4D97-AF65-F5344CB8AC3E}">
        <p14:creationId xmlns:p14="http://schemas.microsoft.com/office/powerpoint/2010/main" val="788612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55" grpId="0"/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Today’s Lecture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Create more capable programs</a:t>
            </a:r>
          </a:p>
          <a:p>
            <a:r>
              <a:rPr lang="en-US" sz="2400" dirty="0"/>
              <a:t>More (Linux) </a:t>
            </a:r>
            <a:r>
              <a:rPr lang="en-US" sz="2400" dirty="0" err="1"/>
              <a:t>syscalls</a:t>
            </a:r>
            <a:endParaRPr lang="en-US" sz="2400" dirty="0"/>
          </a:p>
          <a:p>
            <a:r>
              <a:rPr lang="en-US" sz="2400" dirty="0"/>
              <a:t>Library linking</a:t>
            </a:r>
          </a:p>
          <a:p>
            <a:r>
              <a:rPr lang="en-US" sz="2400" dirty="0"/>
              <a:t>Library shims</a:t>
            </a:r>
          </a:p>
          <a:p>
            <a:pPr marL="0" indent="0">
              <a:buNone/>
            </a:pPr>
            <a:r>
              <a:rPr lang="en-US" sz="2400" b="1" dirty="0"/>
              <a:t>Practicing basic x64 instruction use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993EB6-CF0B-7A6A-67DC-E286404ACFC5}"/>
              </a:ext>
            </a:extLst>
          </p:cNvPr>
          <p:cNvSpPr/>
          <p:nvPr/>
        </p:nvSpPr>
        <p:spPr>
          <a:xfrm>
            <a:off x="447675" y="3393141"/>
            <a:ext cx="4644278" cy="54236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Previously…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x64 Memory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Memory Layout</a:t>
            </a:r>
          </a:p>
          <a:p>
            <a:r>
              <a:rPr lang="en-US" sz="2600" dirty="0"/>
              <a:t>Static Allocation</a:t>
            </a:r>
          </a:p>
          <a:p>
            <a:r>
              <a:rPr lang="en-US" sz="2600" dirty="0"/>
              <a:t>The heap and the stack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4BC9B6-EE79-4C53-8F20-C3A309EA1803}"/>
              </a:ext>
            </a:extLst>
          </p:cNvPr>
          <p:cNvSpPr/>
          <p:nvPr/>
        </p:nvSpPr>
        <p:spPr>
          <a:xfrm>
            <a:off x="2099734" y="3750733"/>
            <a:ext cx="3996266" cy="20658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 static allocation scheme is (and its limitations)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do static allocation in x64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concepts of the stack and heap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5E7E8E-71CE-B0AF-F8CC-3CCC6A3BEAC9}"/>
                  </a:ext>
                </a:extLst>
              </p14:cNvPr>
              <p14:cNvContentPartPr/>
              <p14:nvPr/>
            </p14:nvContentPartPr>
            <p14:xfrm>
              <a:off x="6143760" y="1186920"/>
              <a:ext cx="3231000" cy="1171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5E7E8E-71CE-B0AF-F8CC-3CCC6A3BEA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4400" y="1177560"/>
                <a:ext cx="3249720" cy="11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58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Using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cmpq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and set&lt;CC&gt;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Basic instruction use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80E09F-9463-101E-1D34-7F1172BD4F4D}"/>
              </a:ext>
            </a:extLst>
          </p:cNvPr>
          <p:cNvSpPr/>
          <p:nvPr/>
        </p:nvSpPr>
        <p:spPr>
          <a:xfrm>
            <a:off x="1237043" y="2277465"/>
            <a:ext cx="9144000" cy="41362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VAR1: .quad 20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VAR2: .quad 10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_start: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#Prepare 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receive comparison result</a:t>
            </a:r>
          </a:p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(VAR1),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#Load var1 value into %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(VAR2),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#Load var2 value into %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#Actually do the comparison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#Set the lowest byte of %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1 if 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$60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Select the exit 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already set as the return value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Invoke the selected 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9F7EF2-6E42-A130-430C-ED5067083000}"/>
              </a:ext>
            </a:extLst>
          </p:cNvPr>
          <p:cNvSpPr txBox="1"/>
          <p:nvPr/>
        </p:nvSpPr>
        <p:spPr>
          <a:xfrm>
            <a:off x="4195493" y="1447800"/>
            <a:ext cx="4390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 VAR2 &lt;= VAR1</a:t>
            </a:r>
            <a:r>
              <a:rPr lang="en-US" dirty="0"/>
              <a:t> into code</a:t>
            </a:r>
          </a:p>
        </p:txBody>
      </p:sp>
    </p:spTree>
    <p:extLst>
      <p:ext uri="{BB962C8B-B14F-4D97-AF65-F5344CB8AC3E}">
        <p14:creationId xmlns:p14="http://schemas.microsoft.com/office/powerpoint/2010/main" val="4253614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Using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idivq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and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cqto</a:t>
            </a:r>
            <a:endParaRPr lang="en-US" sz="45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Practice – Basic instruction use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D42E78-A0B9-89AB-4C5D-28B0BC389B7A}"/>
              </a:ext>
            </a:extLst>
          </p:cNvPr>
          <p:cNvSpPr/>
          <p:nvPr/>
        </p:nvSpPr>
        <p:spPr>
          <a:xfrm>
            <a:off x="214604" y="1657365"/>
            <a:ext cx="5360436" cy="11731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#lower 64 bits of number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#upper 64 bits of number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%r8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#denominator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idivq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%r8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#Do the division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C79359-D553-DC65-40B7-F6BD482D50EE}"/>
              </a:ext>
            </a:extLst>
          </p:cNvPr>
          <p:cNvSpPr/>
          <p:nvPr/>
        </p:nvSpPr>
        <p:spPr>
          <a:xfrm>
            <a:off x="214604" y="3414252"/>
            <a:ext cx="5360436" cy="11229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$-2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#lower 64 bits of number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#upper 64 bits of number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%r8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#denominator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idivq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%r8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#Do the division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43F921-ED03-3C7B-A6A4-1EB0BDD51084}"/>
              </a:ext>
            </a:extLst>
          </p:cNvPr>
          <p:cNvSpPr/>
          <p:nvPr/>
        </p:nvSpPr>
        <p:spPr>
          <a:xfrm>
            <a:off x="214604" y="4993754"/>
            <a:ext cx="5360436" cy="11229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$-2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#lower 64 bits of number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cqto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#upper 64 bits of number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%r8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#denominator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idivq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%r8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#Do the division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E63AFE-65BD-8D18-AEAC-EDB9B8DEFEE1}"/>
              </a:ext>
            </a:extLst>
          </p:cNvPr>
          <p:cNvGrpSpPr/>
          <p:nvPr/>
        </p:nvGrpSpPr>
        <p:grpSpPr>
          <a:xfrm>
            <a:off x="8160025" y="106982"/>
            <a:ext cx="2948795" cy="1125432"/>
            <a:chOff x="6587413" y="106982"/>
            <a:chExt cx="4521408" cy="11254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3A4E6A-9DF3-E62E-BB51-0D684F5E007E}"/>
                </a:ext>
              </a:extLst>
            </p:cNvPr>
            <p:cNvSpPr txBox="1"/>
            <p:nvPr/>
          </p:nvSpPr>
          <p:spPr>
            <a:xfrm>
              <a:off x="7987069" y="863082"/>
              <a:ext cx="31217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c</a:t>
              </a:r>
              <a:r>
                <a:rPr lang="en-US" dirty="0">
                  <a:solidFill>
                    <a:schemeClr val="accent2"/>
                  </a:solidFill>
                </a:rPr>
                <a:t>onvert </a:t>
              </a:r>
              <a:r>
                <a:rPr lang="en-US" b="1" dirty="0">
                  <a:solidFill>
                    <a:schemeClr val="accent2"/>
                  </a:solidFill>
                </a:rPr>
                <a:t>q</a:t>
              </a:r>
              <a:r>
                <a:rPr lang="en-US" dirty="0">
                  <a:solidFill>
                    <a:schemeClr val="accent2"/>
                  </a:solidFill>
                </a:rPr>
                <a:t>uadword </a:t>
              </a:r>
              <a:r>
                <a:rPr lang="en-US" b="1" dirty="0">
                  <a:solidFill>
                    <a:schemeClr val="accent2"/>
                  </a:solidFill>
                </a:rPr>
                <a:t>t</a:t>
              </a:r>
              <a:r>
                <a:rPr lang="en-US" dirty="0">
                  <a:solidFill>
                    <a:schemeClr val="accent2"/>
                  </a:solidFill>
                </a:rPr>
                <a:t>o </a:t>
              </a:r>
              <a:r>
                <a:rPr lang="en-US" b="1" dirty="0">
                  <a:solidFill>
                    <a:schemeClr val="accent2"/>
                  </a:solidFill>
                </a:rPr>
                <a:t>o</a:t>
              </a:r>
              <a:r>
                <a:rPr lang="en-US" dirty="0">
                  <a:solidFill>
                    <a:schemeClr val="accent2"/>
                  </a:solidFill>
                </a:rPr>
                <a:t>ctoword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FC60D9E-5EF6-D5CD-6742-BCCA2DD30AAB}"/>
                </a:ext>
              </a:extLst>
            </p:cNvPr>
            <p:cNvSpPr/>
            <p:nvPr/>
          </p:nvSpPr>
          <p:spPr>
            <a:xfrm>
              <a:off x="6587413" y="106982"/>
              <a:ext cx="2575249" cy="751434"/>
            </a:xfrm>
            <a:custGeom>
              <a:avLst/>
              <a:gdLst>
                <a:gd name="connsiteX0" fmla="*/ 2575249 w 2575249"/>
                <a:gd name="connsiteY0" fmla="*/ 761455 h 761455"/>
                <a:gd name="connsiteX1" fmla="*/ 1268964 w 2575249"/>
                <a:gd name="connsiteY1" fmla="*/ 514194 h 761455"/>
                <a:gd name="connsiteX2" fmla="*/ 503853 w 2575249"/>
                <a:gd name="connsiteY2" fmla="*/ 19672 h 761455"/>
                <a:gd name="connsiteX3" fmla="*/ 0 w 2575249"/>
                <a:gd name="connsiteY3" fmla="*/ 145635 h 761455"/>
                <a:gd name="connsiteX0" fmla="*/ 2575249 w 2575249"/>
                <a:gd name="connsiteY0" fmla="*/ 761455 h 761455"/>
                <a:gd name="connsiteX1" fmla="*/ 1268964 w 2575249"/>
                <a:gd name="connsiteY1" fmla="*/ 514194 h 761455"/>
                <a:gd name="connsiteX2" fmla="*/ 503853 w 2575249"/>
                <a:gd name="connsiteY2" fmla="*/ 19672 h 761455"/>
                <a:gd name="connsiteX3" fmla="*/ 0 w 2575249"/>
                <a:gd name="connsiteY3" fmla="*/ 145635 h 761455"/>
                <a:gd name="connsiteX0" fmla="*/ 2575249 w 2575249"/>
                <a:gd name="connsiteY0" fmla="*/ 761455 h 761455"/>
                <a:gd name="connsiteX1" fmla="*/ 503853 w 2575249"/>
                <a:gd name="connsiteY1" fmla="*/ 19672 h 761455"/>
                <a:gd name="connsiteX2" fmla="*/ 0 w 2575249"/>
                <a:gd name="connsiteY2" fmla="*/ 145635 h 761455"/>
                <a:gd name="connsiteX0" fmla="*/ 2575249 w 2597086"/>
                <a:gd name="connsiteY0" fmla="*/ 761455 h 761455"/>
                <a:gd name="connsiteX1" fmla="*/ 503853 w 2597086"/>
                <a:gd name="connsiteY1" fmla="*/ 19672 h 761455"/>
                <a:gd name="connsiteX2" fmla="*/ 0 w 2597086"/>
                <a:gd name="connsiteY2" fmla="*/ 145635 h 761455"/>
                <a:gd name="connsiteX0" fmla="*/ 2575249 w 2610189"/>
                <a:gd name="connsiteY0" fmla="*/ 634357 h 634357"/>
                <a:gd name="connsiteX1" fmla="*/ 1282959 w 2610189"/>
                <a:gd name="connsiteY1" fmla="*/ 275129 h 634357"/>
                <a:gd name="connsiteX2" fmla="*/ 0 w 2610189"/>
                <a:gd name="connsiteY2" fmla="*/ 18537 h 634357"/>
                <a:gd name="connsiteX0" fmla="*/ 2575249 w 2610189"/>
                <a:gd name="connsiteY0" fmla="*/ 683080 h 683080"/>
                <a:gd name="connsiteX1" fmla="*/ 1282959 w 2610189"/>
                <a:gd name="connsiteY1" fmla="*/ 323852 h 683080"/>
                <a:gd name="connsiteX2" fmla="*/ 0 w 2610189"/>
                <a:gd name="connsiteY2" fmla="*/ 67260 h 683080"/>
                <a:gd name="connsiteX0" fmla="*/ 2575249 w 2575249"/>
                <a:gd name="connsiteY0" fmla="*/ 615820 h 615820"/>
                <a:gd name="connsiteX1" fmla="*/ 0 w 2575249"/>
                <a:gd name="connsiteY1" fmla="*/ 0 h 615820"/>
                <a:gd name="connsiteX0" fmla="*/ 2575249 w 2575249"/>
                <a:gd name="connsiteY0" fmla="*/ 709994 h 709994"/>
                <a:gd name="connsiteX1" fmla="*/ 0 w 2575249"/>
                <a:gd name="connsiteY1" fmla="*/ 94174 h 709994"/>
                <a:gd name="connsiteX0" fmla="*/ 2575249 w 2575249"/>
                <a:gd name="connsiteY0" fmla="*/ 691444 h 691444"/>
                <a:gd name="connsiteX1" fmla="*/ 0 w 2575249"/>
                <a:gd name="connsiteY1" fmla="*/ 75624 h 691444"/>
                <a:gd name="connsiteX0" fmla="*/ 2575249 w 2575249"/>
                <a:gd name="connsiteY0" fmla="*/ 752520 h 752520"/>
                <a:gd name="connsiteX1" fmla="*/ 0 w 2575249"/>
                <a:gd name="connsiteY1" fmla="*/ 136700 h 752520"/>
                <a:gd name="connsiteX0" fmla="*/ 2575249 w 2583469"/>
                <a:gd name="connsiteY0" fmla="*/ 788065 h 788065"/>
                <a:gd name="connsiteX1" fmla="*/ 0 w 2583469"/>
                <a:gd name="connsiteY1" fmla="*/ 172245 h 788065"/>
                <a:gd name="connsiteX0" fmla="*/ 2575249 w 2575249"/>
                <a:gd name="connsiteY0" fmla="*/ 765158 h 765158"/>
                <a:gd name="connsiteX1" fmla="*/ 1418252 w 2575249"/>
                <a:gd name="connsiteY1" fmla="*/ 298629 h 765158"/>
                <a:gd name="connsiteX2" fmla="*/ 0 w 2575249"/>
                <a:gd name="connsiteY2" fmla="*/ 149338 h 765158"/>
                <a:gd name="connsiteX0" fmla="*/ 2575249 w 2575249"/>
                <a:gd name="connsiteY0" fmla="*/ 751434 h 751434"/>
                <a:gd name="connsiteX1" fmla="*/ 1418252 w 2575249"/>
                <a:gd name="connsiteY1" fmla="*/ 284905 h 751434"/>
                <a:gd name="connsiteX2" fmla="*/ 0 w 2575249"/>
                <a:gd name="connsiteY2" fmla="*/ 135614 h 751434"/>
                <a:gd name="connsiteX0" fmla="*/ 2575249 w 2575249"/>
                <a:gd name="connsiteY0" fmla="*/ 751434 h 751434"/>
                <a:gd name="connsiteX1" fmla="*/ 1418252 w 2575249"/>
                <a:gd name="connsiteY1" fmla="*/ 284905 h 751434"/>
                <a:gd name="connsiteX2" fmla="*/ 0 w 2575249"/>
                <a:gd name="connsiteY2" fmla="*/ 135614 h 75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5249" h="751434">
                  <a:moveTo>
                    <a:pt x="2575249" y="751434"/>
                  </a:moveTo>
                  <a:cubicBezTo>
                    <a:pt x="2389414" y="637134"/>
                    <a:pt x="2196387" y="96543"/>
                    <a:pt x="1418252" y="284905"/>
                  </a:cubicBezTo>
                  <a:cubicBezTo>
                    <a:pt x="1012372" y="597480"/>
                    <a:pt x="419878" y="-335583"/>
                    <a:pt x="0" y="135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153FA36-1CD6-F5B1-5C79-7F4A95B0C582}"/>
              </a:ext>
            </a:extLst>
          </p:cNvPr>
          <p:cNvSpPr txBox="1"/>
          <p:nvPr/>
        </p:nvSpPr>
        <p:spPr>
          <a:xfrm>
            <a:off x="130629" y="1290059"/>
            <a:ext cx="490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Naïve Division (a case that happens to works out)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134870-9A04-A2E1-5855-82FE5F8ECE06}"/>
              </a:ext>
            </a:extLst>
          </p:cNvPr>
          <p:cNvSpPr txBox="1"/>
          <p:nvPr/>
        </p:nvSpPr>
        <p:spPr>
          <a:xfrm>
            <a:off x="185059" y="3072877"/>
            <a:ext cx="445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Naïve Division (a case that doesn’t work out)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6F5E73B-506A-F7D8-5E88-94BFA6883D58}"/>
              </a:ext>
            </a:extLst>
          </p:cNvPr>
          <p:cNvGrpSpPr/>
          <p:nvPr/>
        </p:nvGrpSpPr>
        <p:grpSpPr>
          <a:xfrm>
            <a:off x="5737104" y="2424777"/>
            <a:ext cx="4795688" cy="369332"/>
            <a:chOff x="5528380" y="2275691"/>
            <a:chExt cx="4795688" cy="36933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430D5B9-48EB-BE31-5F1F-55AF0B214896}"/>
                </a:ext>
              </a:extLst>
            </p:cNvPr>
            <p:cNvSpPr txBox="1"/>
            <p:nvPr/>
          </p:nvSpPr>
          <p:spPr>
            <a:xfrm>
              <a:off x="5528380" y="2275691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%r8: 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417B148-6DF0-1C61-C555-A5A494B6A8E9}"/>
                </a:ext>
              </a:extLst>
            </p:cNvPr>
            <p:cNvSpPr/>
            <p:nvPr/>
          </p:nvSpPr>
          <p:spPr>
            <a:xfrm>
              <a:off x="6319724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891BE53-DE27-80C2-1462-6190EAD4FEE4}"/>
                </a:ext>
              </a:extLst>
            </p:cNvPr>
            <p:cNvSpPr/>
            <p:nvPr/>
          </p:nvSpPr>
          <p:spPr>
            <a:xfrm>
              <a:off x="6824943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1315A3D-087E-DD15-B3D5-CBB99014D7C7}"/>
                </a:ext>
              </a:extLst>
            </p:cNvPr>
            <p:cNvSpPr/>
            <p:nvPr/>
          </p:nvSpPr>
          <p:spPr>
            <a:xfrm>
              <a:off x="7330162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78AC5A5-ACC7-BDA6-E267-6F48889A8DD5}"/>
                </a:ext>
              </a:extLst>
            </p:cNvPr>
            <p:cNvSpPr/>
            <p:nvPr/>
          </p:nvSpPr>
          <p:spPr>
            <a:xfrm>
              <a:off x="7835381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CD181C8-2CEE-0855-C1B0-0FFFBFC2EE2D}"/>
                </a:ext>
              </a:extLst>
            </p:cNvPr>
            <p:cNvSpPr/>
            <p:nvPr/>
          </p:nvSpPr>
          <p:spPr>
            <a:xfrm>
              <a:off x="8340600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23EDF8E-3795-861F-F482-563FD9DC1318}"/>
                </a:ext>
              </a:extLst>
            </p:cNvPr>
            <p:cNvSpPr/>
            <p:nvPr/>
          </p:nvSpPr>
          <p:spPr>
            <a:xfrm>
              <a:off x="8845819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69AFDF4-2B3A-D9C2-21E0-9B6D9D380D65}"/>
                </a:ext>
              </a:extLst>
            </p:cNvPr>
            <p:cNvSpPr/>
            <p:nvPr/>
          </p:nvSpPr>
          <p:spPr>
            <a:xfrm>
              <a:off x="9351038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0699316-BACF-2131-A632-AE0ACA50657E}"/>
                </a:ext>
              </a:extLst>
            </p:cNvPr>
            <p:cNvSpPr/>
            <p:nvPr/>
          </p:nvSpPr>
          <p:spPr>
            <a:xfrm>
              <a:off x="9856255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1BB0211-1096-6462-F7D7-DE66CCBA1DCB}"/>
              </a:ext>
            </a:extLst>
          </p:cNvPr>
          <p:cNvGrpSpPr/>
          <p:nvPr/>
        </p:nvGrpSpPr>
        <p:grpSpPr>
          <a:xfrm>
            <a:off x="5670839" y="1984348"/>
            <a:ext cx="4875207" cy="369332"/>
            <a:chOff x="5695686" y="1482407"/>
            <a:chExt cx="4875207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4A91DB-B3EA-B86A-147F-F3131C3B06B0}"/>
                </a:ext>
              </a:extLst>
            </p:cNvPr>
            <p:cNvSpPr txBox="1"/>
            <p:nvPr/>
          </p:nvSpPr>
          <p:spPr>
            <a:xfrm>
              <a:off x="5695686" y="1482407"/>
              <a:ext cx="865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</a:t>
              </a:r>
              <a:r>
                <a:rPr lang="en-US" dirty="0" err="1"/>
                <a:t>rax</a:t>
              </a:r>
              <a:r>
                <a:rPr lang="en-US" dirty="0"/>
                <a:t>: 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4187682-A984-025D-4AD6-3295128741BA}"/>
                </a:ext>
              </a:extLst>
            </p:cNvPr>
            <p:cNvSpPr/>
            <p:nvPr/>
          </p:nvSpPr>
          <p:spPr>
            <a:xfrm>
              <a:off x="6566549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5F47BE-BCD9-0329-1EF2-5EC4DAC2F4A5}"/>
                </a:ext>
              </a:extLst>
            </p:cNvPr>
            <p:cNvSpPr/>
            <p:nvPr/>
          </p:nvSpPr>
          <p:spPr>
            <a:xfrm>
              <a:off x="7071768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EF332BA-38E7-E2C4-24A1-458F9E22F688}"/>
                </a:ext>
              </a:extLst>
            </p:cNvPr>
            <p:cNvSpPr/>
            <p:nvPr/>
          </p:nvSpPr>
          <p:spPr>
            <a:xfrm>
              <a:off x="7576987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7DB8A01-63CD-23EF-F924-CD60FC99D06C}"/>
                </a:ext>
              </a:extLst>
            </p:cNvPr>
            <p:cNvSpPr/>
            <p:nvPr/>
          </p:nvSpPr>
          <p:spPr>
            <a:xfrm>
              <a:off x="8082206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6B2D577-3979-32AB-62D7-9CD512A7EE25}"/>
                </a:ext>
              </a:extLst>
            </p:cNvPr>
            <p:cNvSpPr/>
            <p:nvPr/>
          </p:nvSpPr>
          <p:spPr>
            <a:xfrm>
              <a:off x="8587425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2C1CD53-84FE-488B-E82D-CD458D4B9AA1}"/>
                </a:ext>
              </a:extLst>
            </p:cNvPr>
            <p:cNvSpPr/>
            <p:nvPr/>
          </p:nvSpPr>
          <p:spPr>
            <a:xfrm>
              <a:off x="9092644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E2D3D01-AAB5-C277-A811-CA9C41A6141E}"/>
                </a:ext>
              </a:extLst>
            </p:cNvPr>
            <p:cNvSpPr/>
            <p:nvPr/>
          </p:nvSpPr>
          <p:spPr>
            <a:xfrm>
              <a:off x="9597863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7770560-7EB1-6568-F772-8BD430849D82}"/>
                </a:ext>
              </a:extLst>
            </p:cNvPr>
            <p:cNvSpPr/>
            <p:nvPr/>
          </p:nvSpPr>
          <p:spPr>
            <a:xfrm>
              <a:off x="10103080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0x06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437D513-1070-AB38-9787-96D21A0D27D2}"/>
              </a:ext>
            </a:extLst>
          </p:cNvPr>
          <p:cNvGrpSpPr/>
          <p:nvPr/>
        </p:nvGrpSpPr>
        <p:grpSpPr>
          <a:xfrm>
            <a:off x="5664212" y="1542863"/>
            <a:ext cx="4875207" cy="369332"/>
            <a:chOff x="5694027" y="1811211"/>
            <a:chExt cx="4875207" cy="3693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F9170D8-5BD6-38F1-4D75-2FE17F104FB1}"/>
                </a:ext>
              </a:extLst>
            </p:cNvPr>
            <p:cNvSpPr txBox="1"/>
            <p:nvPr/>
          </p:nvSpPr>
          <p:spPr>
            <a:xfrm>
              <a:off x="5694027" y="1811211"/>
              <a:ext cx="880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</a:t>
              </a:r>
              <a:r>
                <a:rPr lang="en-US" dirty="0" err="1"/>
                <a:t>rdx</a:t>
              </a:r>
              <a:r>
                <a:rPr lang="en-US" dirty="0"/>
                <a:t>: 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5A16A52-EFE3-6FD5-4CFD-90BB70233C59}"/>
                </a:ext>
              </a:extLst>
            </p:cNvPr>
            <p:cNvSpPr/>
            <p:nvPr/>
          </p:nvSpPr>
          <p:spPr>
            <a:xfrm>
              <a:off x="6564890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181264D-8C86-0E2A-09D4-12FDED8B28AA}"/>
                </a:ext>
              </a:extLst>
            </p:cNvPr>
            <p:cNvSpPr/>
            <p:nvPr/>
          </p:nvSpPr>
          <p:spPr>
            <a:xfrm>
              <a:off x="7070109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C807BB7-30FE-4C0A-80F7-F3436ED92153}"/>
                </a:ext>
              </a:extLst>
            </p:cNvPr>
            <p:cNvSpPr/>
            <p:nvPr/>
          </p:nvSpPr>
          <p:spPr>
            <a:xfrm>
              <a:off x="7575328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82D6FD7-DE8A-6289-B4D5-D2FBBECD876C}"/>
                </a:ext>
              </a:extLst>
            </p:cNvPr>
            <p:cNvSpPr/>
            <p:nvPr/>
          </p:nvSpPr>
          <p:spPr>
            <a:xfrm>
              <a:off x="8080547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1D336E1-BFDA-C417-49AA-4D1DB7DF1750}"/>
                </a:ext>
              </a:extLst>
            </p:cNvPr>
            <p:cNvSpPr/>
            <p:nvPr/>
          </p:nvSpPr>
          <p:spPr>
            <a:xfrm>
              <a:off x="8585766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EF4CCF-F312-10B3-74D5-519032A5D07D}"/>
                </a:ext>
              </a:extLst>
            </p:cNvPr>
            <p:cNvSpPr/>
            <p:nvPr/>
          </p:nvSpPr>
          <p:spPr>
            <a:xfrm>
              <a:off x="9090985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1F0E9BD-A9FD-1D91-CC7E-B1652122F811}"/>
                </a:ext>
              </a:extLst>
            </p:cNvPr>
            <p:cNvSpPr/>
            <p:nvPr/>
          </p:nvSpPr>
          <p:spPr>
            <a:xfrm>
              <a:off x="9596204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EAEA2CE-AE2F-3989-322A-E180C44D0D13}"/>
                </a:ext>
              </a:extLst>
            </p:cNvPr>
            <p:cNvSpPr/>
            <p:nvPr/>
          </p:nvSpPr>
          <p:spPr>
            <a:xfrm>
              <a:off x="10101421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</p:grpSp>
      <p:sp>
        <p:nvSpPr>
          <p:cNvPr id="63" name="TextBox 18">
            <a:extLst>
              <a:ext uri="{FF2B5EF4-FFF2-40B4-BE49-F238E27FC236}">
                <a16:creationId xmlns:a16="http://schemas.microsoft.com/office/drawing/2014/main" id="{B92F6985-CE1C-4A43-9AAE-84B406C887DA}"/>
              </a:ext>
            </a:extLst>
          </p:cNvPr>
          <p:cNvSpPr txBox="1"/>
          <p:nvPr/>
        </p:nvSpPr>
        <p:spPr>
          <a:xfrm>
            <a:off x="353620" y="471794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%</a:t>
            </a:r>
            <a:r>
              <a:rPr lang="en-US" i="1" dirty="0" err="1"/>
              <a:t>rax</a:t>
            </a:r>
            <a:r>
              <a:rPr lang="en-US" i="1" baseline="-25000" dirty="0"/>
              <a:t>  </a:t>
            </a:r>
            <a:r>
              <a:rPr lang="en-US" i="1" dirty="0"/>
              <a:t>= %</a:t>
            </a:r>
            <a:r>
              <a:rPr lang="en-US" i="1" dirty="0" err="1"/>
              <a:t>rdx</a:t>
            </a:r>
            <a:r>
              <a:rPr lang="en-US" i="1" dirty="0"/>
              <a:t>:%</a:t>
            </a:r>
            <a:r>
              <a:rPr lang="en-US" i="1" dirty="0" err="1"/>
              <a:t>rax</a:t>
            </a:r>
            <a:r>
              <a:rPr lang="en-US" i="1" dirty="0"/>
              <a:t> /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64" name="TextBox 19">
            <a:extLst>
              <a:ext uri="{FF2B5EF4-FFF2-40B4-BE49-F238E27FC236}">
                <a16:creationId xmlns:a16="http://schemas.microsoft.com/office/drawing/2014/main" id="{84A22E71-BC0D-413E-A75A-9C06D15C22EA}"/>
              </a:ext>
            </a:extLst>
          </p:cNvPr>
          <p:cNvSpPr txBox="1"/>
          <p:nvPr/>
        </p:nvSpPr>
        <p:spPr>
          <a:xfrm>
            <a:off x="334570" y="757544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%</a:t>
            </a:r>
            <a:r>
              <a:rPr lang="en-US" i="1" dirty="0" err="1"/>
              <a:t>rdx</a:t>
            </a:r>
            <a:r>
              <a:rPr lang="en-US" i="1" baseline="-25000" dirty="0"/>
              <a:t>  </a:t>
            </a:r>
            <a:r>
              <a:rPr lang="en-US" i="1" dirty="0"/>
              <a:t>= %</a:t>
            </a:r>
            <a:r>
              <a:rPr lang="en-US" i="1" dirty="0" err="1"/>
              <a:t>rdx</a:t>
            </a:r>
            <a:r>
              <a:rPr lang="en-US" i="1" dirty="0"/>
              <a:t>:%</a:t>
            </a:r>
            <a:r>
              <a:rPr lang="en-US" i="1" dirty="0" err="1"/>
              <a:t>rax</a:t>
            </a:r>
            <a:r>
              <a:rPr lang="en-US" i="1" dirty="0"/>
              <a:t> %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65" name="TextBox 18">
            <a:extLst>
              <a:ext uri="{FF2B5EF4-FFF2-40B4-BE49-F238E27FC236}">
                <a16:creationId xmlns:a16="http://schemas.microsoft.com/office/drawing/2014/main" id="{34B147B1-0A90-26EF-4D2B-05BF65F9F086}"/>
              </a:ext>
            </a:extLst>
          </p:cNvPr>
          <p:cNvSpPr txBox="1"/>
          <p:nvPr/>
        </p:nvSpPr>
        <p:spPr>
          <a:xfrm>
            <a:off x="411595" y="171960"/>
            <a:ext cx="165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err="1"/>
              <a:t>idivq</a:t>
            </a:r>
            <a:r>
              <a:rPr lang="en-US" b="1" u="sng" dirty="0"/>
              <a:t> semantics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024247A-FE31-35A8-EEA8-72BAB737430B}"/>
              </a:ext>
            </a:extLst>
          </p:cNvPr>
          <p:cNvSpPr txBox="1"/>
          <p:nvPr/>
        </p:nvSpPr>
        <p:spPr>
          <a:xfrm>
            <a:off x="10583450" y="1630924"/>
            <a:ext cx="1003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octoword</a:t>
            </a:r>
          </a:p>
          <a:p>
            <a:pPr algn="r"/>
            <a:r>
              <a:rPr lang="en-US" sz="1600" b="1" dirty="0" err="1"/>
              <a:t>rdx:rax</a:t>
            </a:r>
            <a:endParaRPr lang="en-US" sz="1600" b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AFBCAC7-E972-8383-642A-927A5265ED36}"/>
              </a:ext>
            </a:extLst>
          </p:cNvPr>
          <p:cNvSpPr txBox="1"/>
          <p:nvPr/>
        </p:nvSpPr>
        <p:spPr>
          <a:xfrm>
            <a:off x="7896571" y="2707020"/>
            <a:ext cx="108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quotient</a:t>
            </a:r>
            <a:r>
              <a:rPr lang="en-US" dirty="0"/>
              <a:t> 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127D178-C2C3-B858-066A-9908D7F39287}"/>
              </a:ext>
            </a:extLst>
          </p:cNvPr>
          <p:cNvSpPr txBox="1"/>
          <p:nvPr/>
        </p:nvSpPr>
        <p:spPr>
          <a:xfrm>
            <a:off x="11510286" y="1769422"/>
            <a:ext cx="416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6E03E66-52CC-E877-BFDE-567B537D2D51}"/>
              </a:ext>
            </a:extLst>
          </p:cNvPr>
          <p:cNvGrpSpPr/>
          <p:nvPr/>
        </p:nvGrpSpPr>
        <p:grpSpPr>
          <a:xfrm>
            <a:off x="5785851" y="3984914"/>
            <a:ext cx="4795688" cy="369332"/>
            <a:chOff x="5497623" y="3984914"/>
            <a:chExt cx="4795688" cy="36933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CB4A93-9B22-75E2-000F-615849525BC6}"/>
                </a:ext>
              </a:extLst>
            </p:cNvPr>
            <p:cNvSpPr txBox="1"/>
            <p:nvPr/>
          </p:nvSpPr>
          <p:spPr>
            <a:xfrm>
              <a:off x="5497623" y="3984914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%r8: 2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0C8167A-9A5A-5914-2A27-D1C8CD0CB386}"/>
                </a:ext>
              </a:extLst>
            </p:cNvPr>
            <p:cNvSpPr/>
            <p:nvPr/>
          </p:nvSpPr>
          <p:spPr>
            <a:xfrm>
              <a:off x="6288967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E068262-E7F4-F586-344C-4E3757D637BE}"/>
                </a:ext>
              </a:extLst>
            </p:cNvPr>
            <p:cNvSpPr/>
            <p:nvPr/>
          </p:nvSpPr>
          <p:spPr>
            <a:xfrm>
              <a:off x="6794186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5014A72-F264-2D40-7201-B2F4E44993F0}"/>
                </a:ext>
              </a:extLst>
            </p:cNvPr>
            <p:cNvSpPr/>
            <p:nvPr/>
          </p:nvSpPr>
          <p:spPr>
            <a:xfrm>
              <a:off x="7299405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E1FF70E-3778-1856-1A1D-3C08B9AE5459}"/>
                </a:ext>
              </a:extLst>
            </p:cNvPr>
            <p:cNvSpPr/>
            <p:nvPr/>
          </p:nvSpPr>
          <p:spPr>
            <a:xfrm>
              <a:off x="7804624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46A2BF5-C748-FBC5-38AF-C0FA7DF7A2C3}"/>
                </a:ext>
              </a:extLst>
            </p:cNvPr>
            <p:cNvSpPr/>
            <p:nvPr/>
          </p:nvSpPr>
          <p:spPr>
            <a:xfrm>
              <a:off x="8309843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5FB650E-1FDE-DDE9-3C7F-0503F6970366}"/>
                </a:ext>
              </a:extLst>
            </p:cNvPr>
            <p:cNvSpPr/>
            <p:nvPr/>
          </p:nvSpPr>
          <p:spPr>
            <a:xfrm>
              <a:off x="8815062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670404F-2B0B-4699-6A3B-F35649E7C2F7}"/>
                </a:ext>
              </a:extLst>
            </p:cNvPr>
            <p:cNvSpPr/>
            <p:nvPr/>
          </p:nvSpPr>
          <p:spPr>
            <a:xfrm>
              <a:off x="9320281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D38C639-815A-5EB7-53BA-AF7C8343C091}"/>
                </a:ext>
              </a:extLst>
            </p:cNvPr>
            <p:cNvSpPr/>
            <p:nvPr/>
          </p:nvSpPr>
          <p:spPr>
            <a:xfrm>
              <a:off x="9825498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0x02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B89FE71-1B1A-5883-C480-2F63420617BF}"/>
              </a:ext>
            </a:extLst>
          </p:cNvPr>
          <p:cNvGrpSpPr/>
          <p:nvPr/>
        </p:nvGrpSpPr>
        <p:grpSpPr>
          <a:xfrm>
            <a:off x="5639123" y="3579258"/>
            <a:ext cx="4945739" cy="369332"/>
            <a:chOff x="5625154" y="1482399"/>
            <a:chExt cx="4945739" cy="369332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84172B-4327-5860-8B4C-793C8DE87C0C}"/>
                </a:ext>
              </a:extLst>
            </p:cNvPr>
            <p:cNvSpPr txBox="1"/>
            <p:nvPr/>
          </p:nvSpPr>
          <p:spPr>
            <a:xfrm>
              <a:off x="5625154" y="1482399"/>
              <a:ext cx="936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</a:t>
              </a:r>
              <a:r>
                <a:rPr lang="en-US" dirty="0" err="1"/>
                <a:t>rax</a:t>
              </a:r>
              <a:r>
                <a:rPr lang="en-US" dirty="0"/>
                <a:t>: -2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26C6C02-8319-2BC0-E89D-A375F258A5D8}"/>
                </a:ext>
              </a:extLst>
            </p:cNvPr>
            <p:cNvSpPr/>
            <p:nvPr/>
          </p:nvSpPr>
          <p:spPr>
            <a:xfrm>
              <a:off x="6566549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992CB07-0A11-E0B6-9F0C-87618FC541B3}"/>
                </a:ext>
              </a:extLst>
            </p:cNvPr>
            <p:cNvSpPr/>
            <p:nvPr/>
          </p:nvSpPr>
          <p:spPr>
            <a:xfrm>
              <a:off x="7071768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FBF65A3-08BE-775E-AD11-F3934E777371}"/>
                </a:ext>
              </a:extLst>
            </p:cNvPr>
            <p:cNvSpPr/>
            <p:nvPr/>
          </p:nvSpPr>
          <p:spPr>
            <a:xfrm>
              <a:off x="7576987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E338924-150F-650E-360F-C7B08E077E5E}"/>
                </a:ext>
              </a:extLst>
            </p:cNvPr>
            <p:cNvSpPr/>
            <p:nvPr/>
          </p:nvSpPr>
          <p:spPr>
            <a:xfrm>
              <a:off x="8082206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174AF94-C97E-FE4E-650A-858EF144D4C8}"/>
                </a:ext>
              </a:extLst>
            </p:cNvPr>
            <p:cNvSpPr/>
            <p:nvPr/>
          </p:nvSpPr>
          <p:spPr>
            <a:xfrm>
              <a:off x="8587425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12B19F8-EF97-154C-85CF-4916930F6C2E}"/>
                </a:ext>
              </a:extLst>
            </p:cNvPr>
            <p:cNvSpPr/>
            <p:nvPr/>
          </p:nvSpPr>
          <p:spPr>
            <a:xfrm>
              <a:off x="9092644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FA6F061-E759-4369-4C65-F5E5D4F374C5}"/>
                </a:ext>
              </a:extLst>
            </p:cNvPr>
            <p:cNvSpPr/>
            <p:nvPr/>
          </p:nvSpPr>
          <p:spPr>
            <a:xfrm>
              <a:off x="9597863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9C66DF3-12A2-7CE1-1928-D07C6D970266}"/>
                </a:ext>
              </a:extLst>
            </p:cNvPr>
            <p:cNvSpPr/>
            <p:nvPr/>
          </p:nvSpPr>
          <p:spPr>
            <a:xfrm>
              <a:off x="10103080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0xFE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6A24D9C-5797-4036-DE3A-4B207B6E6199}"/>
              </a:ext>
            </a:extLst>
          </p:cNvPr>
          <p:cNvGrpSpPr/>
          <p:nvPr/>
        </p:nvGrpSpPr>
        <p:grpSpPr>
          <a:xfrm>
            <a:off x="5693086" y="3212334"/>
            <a:ext cx="4875207" cy="369332"/>
            <a:chOff x="5694027" y="1821159"/>
            <a:chExt cx="4875207" cy="36933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F036588-27C4-8041-60E1-3B8173CBE4B8}"/>
                </a:ext>
              </a:extLst>
            </p:cNvPr>
            <p:cNvSpPr txBox="1"/>
            <p:nvPr/>
          </p:nvSpPr>
          <p:spPr>
            <a:xfrm>
              <a:off x="5694027" y="1821159"/>
              <a:ext cx="880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</a:t>
              </a:r>
              <a:r>
                <a:rPr lang="en-US" dirty="0" err="1"/>
                <a:t>rdx</a:t>
              </a:r>
              <a:r>
                <a:rPr lang="en-US" dirty="0"/>
                <a:t>: 0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27FDDCA-4DE5-BCFB-E439-DD6D4C563241}"/>
                </a:ext>
              </a:extLst>
            </p:cNvPr>
            <p:cNvSpPr/>
            <p:nvPr/>
          </p:nvSpPr>
          <p:spPr>
            <a:xfrm>
              <a:off x="6564890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87D3E1F-9AAC-D769-7F03-B4701D2B064A}"/>
                </a:ext>
              </a:extLst>
            </p:cNvPr>
            <p:cNvSpPr/>
            <p:nvPr/>
          </p:nvSpPr>
          <p:spPr>
            <a:xfrm>
              <a:off x="7070109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2B88331-FDED-8363-1247-FF4861D38A33}"/>
                </a:ext>
              </a:extLst>
            </p:cNvPr>
            <p:cNvSpPr/>
            <p:nvPr/>
          </p:nvSpPr>
          <p:spPr>
            <a:xfrm>
              <a:off x="7575328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FA998A2-B98F-C909-EF3B-39EA9DB8C778}"/>
                </a:ext>
              </a:extLst>
            </p:cNvPr>
            <p:cNvSpPr/>
            <p:nvPr/>
          </p:nvSpPr>
          <p:spPr>
            <a:xfrm>
              <a:off x="8080547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F619493-BE89-D77E-1A26-B98CB2045275}"/>
                </a:ext>
              </a:extLst>
            </p:cNvPr>
            <p:cNvSpPr/>
            <p:nvPr/>
          </p:nvSpPr>
          <p:spPr>
            <a:xfrm>
              <a:off x="8585766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C8639B8-8C6D-0ADD-00E9-D286E8106788}"/>
                </a:ext>
              </a:extLst>
            </p:cNvPr>
            <p:cNvSpPr/>
            <p:nvPr/>
          </p:nvSpPr>
          <p:spPr>
            <a:xfrm>
              <a:off x="9090985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DB5710D-09EF-2CE0-CAF7-03FE0C5A8E32}"/>
                </a:ext>
              </a:extLst>
            </p:cNvPr>
            <p:cNvSpPr/>
            <p:nvPr/>
          </p:nvSpPr>
          <p:spPr>
            <a:xfrm>
              <a:off x="9596204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A9109A5-DBE1-FCFA-098D-07DDEA329478}"/>
                </a:ext>
              </a:extLst>
            </p:cNvPr>
            <p:cNvSpPr/>
            <p:nvPr/>
          </p:nvSpPr>
          <p:spPr>
            <a:xfrm>
              <a:off x="10101421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F0859205-E971-A958-5328-B2D31142F265}"/>
              </a:ext>
            </a:extLst>
          </p:cNvPr>
          <p:cNvSpPr txBox="1"/>
          <p:nvPr/>
        </p:nvSpPr>
        <p:spPr>
          <a:xfrm>
            <a:off x="10548617" y="3311724"/>
            <a:ext cx="1003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octoword</a:t>
            </a:r>
          </a:p>
          <a:p>
            <a:pPr algn="r"/>
            <a:r>
              <a:rPr lang="en-US" sz="1600" b="1" dirty="0" err="1"/>
              <a:t>rdx:rax</a:t>
            </a:r>
            <a:endParaRPr lang="en-US" sz="1600" b="1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F3D7549-82F1-9327-D7DF-FD38DA89DAC5}"/>
              </a:ext>
            </a:extLst>
          </p:cNvPr>
          <p:cNvSpPr txBox="1"/>
          <p:nvPr/>
        </p:nvSpPr>
        <p:spPr>
          <a:xfrm>
            <a:off x="11440663" y="3440279"/>
            <a:ext cx="515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500AEC8-3834-C9AF-0F37-050C7E1A2FFC}"/>
              </a:ext>
            </a:extLst>
          </p:cNvPr>
          <p:cNvCxnSpPr/>
          <p:nvPr/>
        </p:nvCxnSpPr>
        <p:spPr>
          <a:xfrm>
            <a:off x="11512078" y="3337591"/>
            <a:ext cx="494863" cy="60481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DB04F019-C9EC-BB15-A078-A9478EEEE356}"/>
              </a:ext>
            </a:extLst>
          </p:cNvPr>
          <p:cNvSpPr txBox="1"/>
          <p:nvPr/>
        </p:nvSpPr>
        <p:spPr>
          <a:xfrm>
            <a:off x="9716005" y="2921121"/>
            <a:ext cx="2530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18446744073709551614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8044667-57EE-024A-64B0-B8AFC839CA8B}"/>
              </a:ext>
            </a:extLst>
          </p:cNvPr>
          <p:cNvSpPr txBox="1"/>
          <p:nvPr/>
        </p:nvSpPr>
        <p:spPr>
          <a:xfrm>
            <a:off x="7911274" y="4282271"/>
            <a:ext cx="115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quotient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0CB78E8-D28D-6F27-76C3-403DE9F16F02}"/>
              </a:ext>
            </a:extLst>
          </p:cNvPr>
          <p:cNvSpPr txBox="1"/>
          <p:nvPr/>
        </p:nvSpPr>
        <p:spPr>
          <a:xfrm>
            <a:off x="8476539" y="4530520"/>
            <a:ext cx="2445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9223372036854775808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2791B45-40E1-F3A2-1F3B-0CFC1036AB53}"/>
              </a:ext>
            </a:extLst>
          </p:cNvPr>
          <p:cNvGrpSpPr/>
          <p:nvPr/>
        </p:nvGrpSpPr>
        <p:grpSpPr>
          <a:xfrm>
            <a:off x="5681762" y="5708957"/>
            <a:ext cx="4795688" cy="369332"/>
            <a:chOff x="5497623" y="3984914"/>
            <a:chExt cx="4795688" cy="369332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6FBC052-83D0-FDBA-510B-8DD8B559FCC8}"/>
                </a:ext>
              </a:extLst>
            </p:cNvPr>
            <p:cNvSpPr txBox="1"/>
            <p:nvPr/>
          </p:nvSpPr>
          <p:spPr>
            <a:xfrm>
              <a:off x="5497623" y="3984914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%r8: 2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F02CA7C-2DEB-7FA3-1260-6C238A74E25B}"/>
                </a:ext>
              </a:extLst>
            </p:cNvPr>
            <p:cNvSpPr/>
            <p:nvPr/>
          </p:nvSpPr>
          <p:spPr>
            <a:xfrm>
              <a:off x="6288967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1F308AE6-861F-D8BB-EEB7-5F1BD7A0041C}"/>
                </a:ext>
              </a:extLst>
            </p:cNvPr>
            <p:cNvSpPr/>
            <p:nvPr/>
          </p:nvSpPr>
          <p:spPr>
            <a:xfrm>
              <a:off x="6794186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EC17776F-E1D7-0B1B-EF20-F516BC3387E0}"/>
                </a:ext>
              </a:extLst>
            </p:cNvPr>
            <p:cNvSpPr/>
            <p:nvPr/>
          </p:nvSpPr>
          <p:spPr>
            <a:xfrm>
              <a:off x="7299405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066F66B-67DA-D351-EDD5-FBEEDC7138D9}"/>
                </a:ext>
              </a:extLst>
            </p:cNvPr>
            <p:cNvSpPr/>
            <p:nvPr/>
          </p:nvSpPr>
          <p:spPr>
            <a:xfrm>
              <a:off x="7804624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ED759FA-BFCF-E461-727A-89720B799D2C}"/>
                </a:ext>
              </a:extLst>
            </p:cNvPr>
            <p:cNvSpPr/>
            <p:nvPr/>
          </p:nvSpPr>
          <p:spPr>
            <a:xfrm>
              <a:off x="8309843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DD18F7AA-2544-373A-854D-C23B58E56C1E}"/>
                </a:ext>
              </a:extLst>
            </p:cNvPr>
            <p:cNvSpPr/>
            <p:nvPr/>
          </p:nvSpPr>
          <p:spPr>
            <a:xfrm>
              <a:off x="8815062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921D7650-9AC5-7561-2EA9-44319EF90658}"/>
                </a:ext>
              </a:extLst>
            </p:cNvPr>
            <p:cNvSpPr/>
            <p:nvPr/>
          </p:nvSpPr>
          <p:spPr>
            <a:xfrm>
              <a:off x="9320281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5D3F187-FBD5-9588-3178-6707FADF689B}"/>
                </a:ext>
              </a:extLst>
            </p:cNvPr>
            <p:cNvSpPr/>
            <p:nvPr/>
          </p:nvSpPr>
          <p:spPr>
            <a:xfrm>
              <a:off x="9825498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0x02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9FA0635-F78E-1865-8CE6-050DF40277A9}"/>
              </a:ext>
            </a:extLst>
          </p:cNvPr>
          <p:cNvGrpSpPr/>
          <p:nvPr/>
        </p:nvGrpSpPr>
        <p:grpSpPr>
          <a:xfrm>
            <a:off x="5535034" y="5303301"/>
            <a:ext cx="4945739" cy="369332"/>
            <a:chOff x="5625154" y="1482399"/>
            <a:chExt cx="4945739" cy="369332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72C7159-F800-EB1A-5B32-E33410DDF755}"/>
                </a:ext>
              </a:extLst>
            </p:cNvPr>
            <p:cNvSpPr txBox="1"/>
            <p:nvPr/>
          </p:nvSpPr>
          <p:spPr>
            <a:xfrm>
              <a:off x="5625154" y="1482399"/>
              <a:ext cx="936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</a:t>
              </a:r>
              <a:r>
                <a:rPr lang="en-US" dirty="0" err="1"/>
                <a:t>rax</a:t>
              </a:r>
              <a:r>
                <a:rPr lang="en-US" dirty="0"/>
                <a:t>: -2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1A320F3-FCB7-5EED-C8F6-0F79B4773B18}"/>
                </a:ext>
              </a:extLst>
            </p:cNvPr>
            <p:cNvSpPr/>
            <p:nvPr/>
          </p:nvSpPr>
          <p:spPr>
            <a:xfrm>
              <a:off x="6566549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00546B0-F2F0-F694-B168-CF3900E0C07E}"/>
                </a:ext>
              </a:extLst>
            </p:cNvPr>
            <p:cNvSpPr/>
            <p:nvPr/>
          </p:nvSpPr>
          <p:spPr>
            <a:xfrm>
              <a:off x="7071768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31F9389-BF54-C69C-2F35-44FA6FBDB057}"/>
                </a:ext>
              </a:extLst>
            </p:cNvPr>
            <p:cNvSpPr/>
            <p:nvPr/>
          </p:nvSpPr>
          <p:spPr>
            <a:xfrm>
              <a:off x="7576987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669B480-0CB0-1ABF-5040-0C9865F1964C}"/>
                </a:ext>
              </a:extLst>
            </p:cNvPr>
            <p:cNvSpPr/>
            <p:nvPr/>
          </p:nvSpPr>
          <p:spPr>
            <a:xfrm>
              <a:off x="8082206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3E87B3E-827B-0DE8-9113-1757F946ED1A}"/>
                </a:ext>
              </a:extLst>
            </p:cNvPr>
            <p:cNvSpPr/>
            <p:nvPr/>
          </p:nvSpPr>
          <p:spPr>
            <a:xfrm>
              <a:off x="8587425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73727263-8211-BCEF-91E3-C5BDC96AA922}"/>
                </a:ext>
              </a:extLst>
            </p:cNvPr>
            <p:cNvSpPr/>
            <p:nvPr/>
          </p:nvSpPr>
          <p:spPr>
            <a:xfrm>
              <a:off x="9092644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31492BC5-C718-C3B8-D5AE-6ECE7977BF45}"/>
                </a:ext>
              </a:extLst>
            </p:cNvPr>
            <p:cNvSpPr/>
            <p:nvPr/>
          </p:nvSpPr>
          <p:spPr>
            <a:xfrm>
              <a:off x="9597863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40C6805-8B79-8AF1-5A27-80601CD2B406}"/>
                </a:ext>
              </a:extLst>
            </p:cNvPr>
            <p:cNvSpPr/>
            <p:nvPr/>
          </p:nvSpPr>
          <p:spPr>
            <a:xfrm>
              <a:off x="10103080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0xFE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AA688F0-2AA5-101C-40A4-3F39791BA9E5}"/>
              </a:ext>
            </a:extLst>
          </p:cNvPr>
          <p:cNvGrpSpPr/>
          <p:nvPr/>
        </p:nvGrpSpPr>
        <p:grpSpPr>
          <a:xfrm>
            <a:off x="5518465" y="4936377"/>
            <a:ext cx="4945739" cy="369332"/>
            <a:chOff x="5623495" y="1821159"/>
            <a:chExt cx="4945739" cy="369332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985CD050-C0A0-504D-3C97-3F3A70AE79C1}"/>
                </a:ext>
              </a:extLst>
            </p:cNvPr>
            <p:cNvSpPr txBox="1"/>
            <p:nvPr/>
          </p:nvSpPr>
          <p:spPr>
            <a:xfrm>
              <a:off x="5623495" y="1821159"/>
              <a:ext cx="950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</a:t>
              </a:r>
              <a:r>
                <a:rPr lang="en-US" dirty="0" err="1"/>
                <a:t>rdx</a:t>
              </a:r>
              <a:r>
                <a:rPr lang="en-US" dirty="0"/>
                <a:t>: -1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412DECE-5DEA-DFF5-7511-AB8B394928D1}"/>
                </a:ext>
              </a:extLst>
            </p:cNvPr>
            <p:cNvSpPr/>
            <p:nvPr/>
          </p:nvSpPr>
          <p:spPr>
            <a:xfrm>
              <a:off x="6564890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75589AFC-73E0-6AEC-1296-B02CEDF71F5D}"/>
                </a:ext>
              </a:extLst>
            </p:cNvPr>
            <p:cNvSpPr/>
            <p:nvPr/>
          </p:nvSpPr>
          <p:spPr>
            <a:xfrm>
              <a:off x="7070109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976EEF0E-D631-E1C6-BE2C-8E936CB74EF7}"/>
                </a:ext>
              </a:extLst>
            </p:cNvPr>
            <p:cNvSpPr/>
            <p:nvPr/>
          </p:nvSpPr>
          <p:spPr>
            <a:xfrm>
              <a:off x="7575328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B9F5EF83-F844-EB14-1D08-5D96326D7335}"/>
                </a:ext>
              </a:extLst>
            </p:cNvPr>
            <p:cNvSpPr/>
            <p:nvPr/>
          </p:nvSpPr>
          <p:spPr>
            <a:xfrm>
              <a:off x="8080547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57782C9C-CC64-787E-EADB-C913EF312A2C}"/>
                </a:ext>
              </a:extLst>
            </p:cNvPr>
            <p:cNvSpPr/>
            <p:nvPr/>
          </p:nvSpPr>
          <p:spPr>
            <a:xfrm>
              <a:off x="8585766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E9393C6-47A7-2B96-D002-F8AF2757E581}"/>
                </a:ext>
              </a:extLst>
            </p:cNvPr>
            <p:cNvSpPr/>
            <p:nvPr/>
          </p:nvSpPr>
          <p:spPr>
            <a:xfrm>
              <a:off x="9090985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59094A27-C1E4-FE9F-2767-F7B5E4AFEDA6}"/>
                </a:ext>
              </a:extLst>
            </p:cNvPr>
            <p:cNvSpPr/>
            <p:nvPr/>
          </p:nvSpPr>
          <p:spPr>
            <a:xfrm>
              <a:off x="9596204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89C755F3-CCA8-1233-3EEA-15610944D1D4}"/>
                </a:ext>
              </a:extLst>
            </p:cNvPr>
            <p:cNvSpPr/>
            <p:nvPr/>
          </p:nvSpPr>
          <p:spPr>
            <a:xfrm>
              <a:off x="10101421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E6233C8C-2C86-294B-BB11-2948C7301CE8}"/>
              </a:ext>
            </a:extLst>
          </p:cNvPr>
          <p:cNvSpPr txBox="1"/>
          <p:nvPr/>
        </p:nvSpPr>
        <p:spPr>
          <a:xfrm>
            <a:off x="10444528" y="5035767"/>
            <a:ext cx="1003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octoword</a:t>
            </a:r>
          </a:p>
          <a:p>
            <a:pPr algn="r"/>
            <a:r>
              <a:rPr lang="en-US" sz="1600" b="1" dirty="0" err="1"/>
              <a:t>rdx:rax</a:t>
            </a:r>
            <a:endParaRPr lang="en-US" sz="1600" b="1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1C0E64D8-A5A0-0C32-D42D-4AED1511632A}"/>
              </a:ext>
            </a:extLst>
          </p:cNvPr>
          <p:cNvSpPr txBox="1"/>
          <p:nvPr/>
        </p:nvSpPr>
        <p:spPr>
          <a:xfrm>
            <a:off x="11336574" y="5164322"/>
            <a:ext cx="515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-2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C6417C5-A2E3-B852-A2A2-CF7737F7B17D}"/>
              </a:ext>
            </a:extLst>
          </p:cNvPr>
          <p:cNvSpPr txBox="1"/>
          <p:nvPr/>
        </p:nvSpPr>
        <p:spPr>
          <a:xfrm>
            <a:off x="7840229" y="6015571"/>
            <a:ext cx="115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quotient</a:t>
            </a:r>
            <a:r>
              <a:rPr lang="en-US" dirty="0"/>
              <a:t> -1</a:t>
            </a:r>
          </a:p>
        </p:txBody>
      </p:sp>
    </p:spTree>
    <p:extLst>
      <p:ext uri="{BB962C8B-B14F-4D97-AF65-F5344CB8AC3E}">
        <p14:creationId xmlns:p14="http://schemas.microsoft.com/office/powerpoint/2010/main" val="27722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Today’s Lecture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Create more capable programs</a:t>
            </a:r>
          </a:p>
          <a:p>
            <a:r>
              <a:rPr lang="en-US" sz="2400" dirty="0"/>
              <a:t>More (Linux) </a:t>
            </a:r>
            <a:r>
              <a:rPr lang="en-US" sz="2400" dirty="0" err="1"/>
              <a:t>syscalls</a:t>
            </a:r>
            <a:endParaRPr lang="en-US" sz="2400" dirty="0"/>
          </a:p>
          <a:p>
            <a:r>
              <a:rPr lang="en-US" sz="2400" dirty="0"/>
              <a:t>Library linking</a:t>
            </a:r>
          </a:p>
          <a:p>
            <a:r>
              <a:rPr lang="en-US" sz="2400" dirty="0"/>
              <a:t>Library shims</a:t>
            </a:r>
          </a:p>
          <a:p>
            <a:pPr marL="0" indent="0">
              <a:buNone/>
            </a:pPr>
            <a:r>
              <a:rPr lang="en-US" sz="2400" b="1" dirty="0"/>
              <a:t>Practicing basic x64 instruction use</a:t>
            </a:r>
            <a:endParaRPr lang="en-US" sz="2600" dirty="0"/>
          </a:p>
          <a:p>
            <a:endParaRPr lang="en-US" sz="2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4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Syscalls</a:t>
            </a:r>
            <a:endParaRPr lang="en-US" sz="45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53519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You’re already familiar with </a:t>
            </a:r>
            <a:r>
              <a:rPr lang="en-US" sz="2600" b="1" dirty="0" err="1"/>
              <a:t>sys_exit</a:t>
            </a:r>
            <a:endParaRPr lang="en-US" sz="2600" b="1" dirty="0"/>
          </a:p>
          <a:p>
            <a:r>
              <a:rPr lang="en-US" sz="2600" dirty="0"/>
              <a:t>Put 60 in %</a:t>
            </a:r>
            <a:r>
              <a:rPr lang="en-US" sz="2600" dirty="0" err="1"/>
              <a:t>rax</a:t>
            </a:r>
            <a:endParaRPr lang="en-US" sz="2600" dirty="0"/>
          </a:p>
          <a:p>
            <a:r>
              <a:rPr lang="en-US" sz="2600" dirty="0"/>
              <a:t>Put the value to return in %</a:t>
            </a:r>
            <a:r>
              <a:rPr lang="en-US" sz="2600" dirty="0" err="1"/>
              <a:t>rdi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There’s are many </a:t>
            </a:r>
            <a:r>
              <a:rPr lang="en-US" sz="2600" b="1" dirty="0" err="1"/>
              <a:t>syscalls</a:t>
            </a:r>
            <a:endParaRPr lang="en-US" sz="2600" b="1" dirty="0"/>
          </a:p>
          <a:p>
            <a:r>
              <a:rPr lang="en-US" sz="2600" dirty="0"/>
              <a:t>Officially documented in syscall_64.tbl in the </a:t>
            </a:r>
            <a:r>
              <a:rPr lang="en-US" sz="2600" dirty="0">
                <a:hlinkClick r:id="rId2"/>
              </a:rPr>
              <a:t>Linux source git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They adhere to a protocol</a:t>
            </a:r>
          </a:p>
          <a:p>
            <a:r>
              <a:rPr lang="en-US" sz="2600" dirty="0"/>
              <a:t>Lots of documents on the web</a:t>
            </a:r>
          </a:p>
          <a:p>
            <a:r>
              <a:rPr lang="en-US" sz="2600" dirty="0"/>
              <a:t>I like </a:t>
            </a:r>
            <a:r>
              <a:rPr lang="en-US" sz="2600" dirty="0">
                <a:hlinkClick r:id="rId3"/>
              </a:rPr>
              <a:t>one by Ryan A. Chapman</a:t>
            </a:r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 descr="A green and white sign&#10;&#10;Description automatically generated with medium confidence">
            <a:extLst>
              <a:ext uri="{FF2B5EF4-FFF2-40B4-BE49-F238E27FC236}">
                <a16:creationId xmlns:a16="http://schemas.microsoft.com/office/drawing/2014/main" id="{15CE70FA-F33B-4A9C-A3E1-87D329933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2257"/>
            <a:ext cx="3657443" cy="1843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F61D26-BF45-4B52-BF1A-363866ADC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896" y="3934060"/>
            <a:ext cx="32956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5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7BA03-75DF-401C-96F4-D2BDDFCBE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22"/>
          <a:stretch/>
        </p:blipFill>
        <p:spPr>
          <a:xfrm>
            <a:off x="279780" y="1810141"/>
            <a:ext cx="11632439" cy="23233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Reference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98728-9EE1-4EBC-A586-2770E9D15079}"/>
              </a:ext>
            </a:extLst>
          </p:cNvPr>
          <p:cNvSpPr txBox="1"/>
          <p:nvPr/>
        </p:nvSpPr>
        <p:spPr>
          <a:xfrm>
            <a:off x="761999" y="1295913"/>
            <a:ext cx="723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https://blog.rchapman.org/posts/Linux_System_Call_Table_for_x86_64/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F54EB-8891-4265-BF1B-6F78874B6152}"/>
              </a:ext>
            </a:extLst>
          </p:cNvPr>
          <p:cNvSpPr txBox="1"/>
          <p:nvPr/>
        </p:nvSpPr>
        <p:spPr>
          <a:xfrm rot="5400000">
            <a:off x="6201746" y="42160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DE6D69-D57E-448D-A7D6-6EEB14600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0" y="4668066"/>
            <a:ext cx="11632439" cy="412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515B9A-62E8-4452-BA43-FA7A1354EAA2}"/>
              </a:ext>
            </a:extLst>
          </p:cNvPr>
          <p:cNvSpPr txBox="1"/>
          <p:nvPr/>
        </p:nvSpPr>
        <p:spPr>
          <a:xfrm rot="5400000">
            <a:off x="6201746" y="52854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4AACAE4-728B-4C7E-903B-6A63925DCB69}"/>
              </a:ext>
            </a:extLst>
          </p:cNvPr>
          <p:cNvSpPr/>
          <p:nvPr/>
        </p:nvSpPr>
        <p:spPr>
          <a:xfrm>
            <a:off x="279780" y="2590800"/>
            <a:ext cx="11632439" cy="56197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7BA03-75DF-401C-96F4-D2BDDFCBE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22"/>
          <a:stretch/>
        </p:blipFill>
        <p:spPr>
          <a:xfrm>
            <a:off x="279780" y="1810141"/>
            <a:ext cx="11632439" cy="23233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Example: Write to Console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98728-9EE1-4EBC-A586-2770E9D15079}"/>
              </a:ext>
            </a:extLst>
          </p:cNvPr>
          <p:cNvSpPr txBox="1"/>
          <p:nvPr/>
        </p:nvSpPr>
        <p:spPr>
          <a:xfrm>
            <a:off x="761999" y="1295913"/>
            <a:ext cx="723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https://blog.rchapman.org/posts/Linux_System_Call_Table_for_x86_64/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F54EB-8891-4265-BF1B-6F78874B6152}"/>
              </a:ext>
            </a:extLst>
          </p:cNvPr>
          <p:cNvSpPr txBox="1"/>
          <p:nvPr/>
        </p:nvSpPr>
        <p:spPr>
          <a:xfrm rot="5400000">
            <a:off x="6201746" y="42160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DE6D69-D57E-448D-A7D6-6EEB14600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0" y="4668066"/>
            <a:ext cx="11632439" cy="412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515B9A-62E8-4452-BA43-FA7A1354EAA2}"/>
              </a:ext>
            </a:extLst>
          </p:cNvPr>
          <p:cNvSpPr txBox="1"/>
          <p:nvPr/>
        </p:nvSpPr>
        <p:spPr>
          <a:xfrm rot="5400000">
            <a:off x="6201746" y="52854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04245D-F953-419E-AF67-E6C9AC665078}"/>
              </a:ext>
            </a:extLst>
          </p:cNvPr>
          <p:cNvSpPr/>
          <p:nvPr/>
        </p:nvSpPr>
        <p:spPr>
          <a:xfrm>
            <a:off x="279780" y="2590800"/>
            <a:ext cx="11632439" cy="56197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2EA2C5-D0C3-4E13-B068-FD099C1C4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93618"/>
          <a:stretch/>
        </p:blipFill>
        <p:spPr>
          <a:xfrm>
            <a:off x="279780" y="1809625"/>
            <a:ext cx="11632439" cy="4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7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4DBD13-8B75-4690-B910-E75064EC6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78" b="81255"/>
          <a:stretch/>
        </p:blipFill>
        <p:spPr>
          <a:xfrm>
            <a:off x="279780" y="1435562"/>
            <a:ext cx="11632439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0ADD9B-4D7E-4B64-84A9-5F9B1AB33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93618"/>
          <a:stretch/>
        </p:blipFill>
        <p:spPr>
          <a:xfrm>
            <a:off x="279780" y="990475"/>
            <a:ext cx="11632439" cy="437759"/>
          </a:xfrm>
          <a:prstGeom prst="rect">
            <a:avLst/>
          </a:prstGeom>
        </p:spPr>
      </p:pic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F2F01D-57AD-4CE9-B9BB-63FF4016D410}"/>
              </a:ext>
            </a:extLst>
          </p:cNvPr>
          <p:cNvSpPr txBox="1"/>
          <p:nvPr/>
        </p:nvSpPr>
        <p:spPr>
          <a:xfrm>
            <a:off x="5331408" y="2241938"/>
            <a:ext cx="139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accent2"/>
                </a:solidFill>
              </a:rPr>
              <a:t>fd</a:t>
            </a:r>
            <a:r>
              <a:rPr lang="en-US" i="1" dirty="0">
                <a:solidFill>
                  <a:schemeClr val="accent2"/>
                </a:solidFill>
              </a:rPr>
              <a:t> 1 is </a:t>
            </a:r>
            <a:r>
              <a:rPr lang="en-US" i="1" dirty="0" err="1">
                <a:solidFill>
                  <a:schemeClr val="accent2"/>
                </a:solidFill>
              </a:rPr>
              <a:t>stdout</a:t>
            </a:r>
            <a:endParaRPr lang="en-US" i="1" dirty="0"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B2991-B1E7-43ED-A20B-1E0DA91E7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74" y="2789852"/>
            <a:ext cx="6085236" cy="3256386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5B9A11-A556-4797-B6A3-E357CCB2104E}"/>
              </a:ext>
            </a:extLst>
          </p:cNvPr>
          <p:cNvSpPr/>
          <p:nvPr/>
        </p:nvSpPr>
        <p:spPr>
          <a:xfrm>
            <a:off x="4064000" y="2616200"/>
            <a:ext cx="1837267" cy="1642533"/>
          </a:xfrm>
          <a:custGeom>
            <a:avLst/>
            <a:gdLst>
              <a:gd name="connsiteX0" fmla="*/ 1837267 w 1837267"/>
              <a:gd name="connsiteY0" fmla="*/ 0 h 1642533"/>
              <a:gd name="connsiteX1" fmla="*/ 855133 w 1837267"/>
              <a:gd name="connsiteY1" fmla="*/ 668867 h 1642533"/>
              <a:gd name="connsiteX2" fmla="*/ 1295400 w 1837267"/>
              <a:gd name="connsiteY2" fmla="*/ 922867 h 1642533"/>
              <a:gd name="connsiteX3" fmla="*/ 0 w 1837267"/>
              <a:gd name="connsiteY3" fmla="*/ 1642533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267" h="1642533">
                <a:moveTo>
                  <a:pt x="1837267" y="0"/>
                </a:moveTo>
                <a:cubicBezTo>
                  <a:pt x="1391355" y="257528"/>
                  <a:pt x="945444" y="515056"/>
                  <a:pt x="855133" y="668867"/>
                </a:cubicBezTo>
                <a:cubicBezTo>
                  <a:pt x="764822" y="822678"/>
                  <a:pt x="1437922" y="760590"/>
                  <a:pt x="1295400" y="922867"/>
                </a:cubicBezTo>
                <a:cubicBezTo>
                  <a:pt x="1152878" y="1085144"/>
                  <a:pt x="576439" y="1363838"/>
                  <a:pt x="0" y="1642533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15ACB01-ECB3-4685-9E71-2F231BCACF8F}"/>
              </a:ext>
            </a:extLst>
          </p:cNvPr>
          <p:cNvSpPr/>
          <p:nvPr/>
        </p:nvSpPr>
        <p:spPr>
          <a:xfrm>
            <a:off x="279780" y="1387937"/>
            <a:ext cx="11632439" cy="56197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ADF032E-3B88-4C0A-BBC8-4EFD0A8E9291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Example: Write to Console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1768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7BA03-75DF-401C-96F4-D2BDDFCBE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22"/>
          <a:stretch/>
        </p:blipFill>
        <p:spPr>
          <a:xfrm>
            <a:off x="279780" y="1810141"/>
            <a:ext cx="11632439" cy="23233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Reference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98728-9EE1-4EBC-A586-2770E9D15079}"/>
              </a:ext>
            </a:extLst>
          </p:cNvPr>
          <p:cNvSpPr txBox="1"/>
          <p:nvPr/>
        </p:nvSpPr>
        <p:spPr>
          <a:xfrm>
            <a:off x="761999" y="1295913"/>
            <a:ext cx="723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https://blog.rchapman.org/posts/Linux_System_Call_Table_for_x86_64/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F54EB-8891-4265-BF1B-6F78874B6152}"/>
              </a:ext>
            </a:extLst>
          </p:cNvPr>
          <p:cNvSpPr txBox="1"/>
          <p:nvPr/>
        </p:nvSpPr>
        <p:spPr>
          <a:xfrm rot="5400000">
            <a:off x="6201746" y="42160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DE6D69-D57E-448D-A7D6-6EEB14600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0" y="4668066"/>
            <a:ext cx="11632439" cy="412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515B9A-62E8-4452-BA43-FA7A1354EAA2}"/>
              </a:ext>
            </a:extLst>
          </p:cNvPr>
          <p:cNvSpPr txBox="1"/>
          <p:nvPr/>
        </p:nvSpPr>
        <p:spPr>
          <a:xfrm rot="5400000">
            <a:off x="6201746" y="52854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69899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4874</TotalTime>
  <Words>1753</Words>
  <Application>Microsoft Office PowerPoint</Application>
  <PresentationFormat>Widescreen</PresentationFormat>
  <Paragraphs>452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Garamond</vt:lpstr>
      <vt:lpstr>Office Theme</vt:lpstr>
      <vt:lpstr>1_Office Theme</vt:lpstr>
      <vt:lpstr>PowerPoint Presentation</vt:lpstr>
      <vt:lpstr>Practical x64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X64</dc:title>
  <dc:creator>Davidson, Drew</dc:creator>
  <cp:lastModifiedBy>Davidson, Drew</cp:lastModifiedBy>
  <cp:revision>29</cp:revision>
  <dcterms:created xsi:type="dcterms:W3CDTF">2021-10-26T00:39:56Z</dcterms:created>
  <dcterms:modified xsi:type="dcterms:W3CDTF">2023-03-28T13:10:37Z</dcterms:modified>
</cp:coreProperties>
</file>