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1271" r:id="rId2"/>
    <p:sldId id="710" r:id="rId3"/>
    <p:sldId id="257" r:id="rId4"/>
    <p:sldId id="351" r:id="rId5"/>
    <p:sldId id="1264" r:id="rId6"/>
    <p:sldId id="1293" r:id="rId7"/>
    <p:sldId id="1295" r:id="rId8"/>
    <p:sldId id="1294" r:id="rId9"/>
    <p:sldId id="1299" r:id="rId10"/>
    <p:sldId id="1229" r:id="rId11"/>
    <p:sldId id="1298" r:id="rId12"/>
    <p:sldId id="1301" r:id="rId13"/>
    <p:sldId id="1319" r:id="rId14"/>
    <p:sldId id="1302" r:id="rId15"/>
    <p:sldId id="1304" r:id="rId16"/>
    <p:sldId id="1305" r:id="rId17"/>
    <p:sldId id="1307" r:id="rId18"/>
    <p:sldId id="1308" r:id="rId19"/>
    <p:sldId id="1309" r:id="rId20"/>
    <p:sldId id="1310" r:id="rId21"/>
    <p:sldId id="1311" r:id="rId22"/>
    <p:sldId id="1312" r:id="rId23"/>
    <p:sldId id="1315" r:id="rId24"/>
    <p:sldId id="1317" r:id="rId25"/>
    <p:sldId id="1322" r:id="rId26"/>
    <p:sldId id="1341" r:id="rId27"/>
    <p:sldId id="1325" r:id="rId28"/>
    <p:sldId id="1324" r:id="rId29"/>
    <p:sldId id="1326" r:id="rId30"/>
    <p:sldId id="1332" r:id="rId31"/>
    <p:sldId id="1327" r:id="rId32"/>
    <p:sldId id="1329" r:id="rId33"/>
    <p:sldId id="1331" r:id="rId34"/>
    <p:sldId id="1318" r:id="rId35"/>
    <p:sldId id="1333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0" autoAdjust="0"/>
    <p:restoredTop sz="93515" autoAdjust="0"/>
  </p:normalViewPr>
  <p:slideViewPr>
    <p:cSldViewPr snapToGrid="0">
      <p:cViewPr varScale="1">
        <p:scale>
          <a:sx n="87" d="100"/>
          <a:sy n="87" d="100"/>
        </p:scale>
        <p:origin x="624" y="67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379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20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6898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3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400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971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144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9046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773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760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813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15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3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9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9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7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1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1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3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Encoding Programs</a:t>
            </a:r>
            <a:endParaRPr lang="en-US" sz="5000" dirty="0">
              <a:ln w="12700">
                <a:noFill/>
              </a:ln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3F3E06-0402-46F2-B062-AEA173B9D589}"/>
              </a:ext>
            </a:extLst>
          </p:cNvPr>
          <p:cNvSpPr txBox="1"/>
          <p:nvPr/>
        </p:nvSpPr>
        <p:spPr>
          <a:xfrm>
            <a:off x="914404" y="1219205"/>
            <a:ext cx="10722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Write an X64 assembly-code program that adds the values of %</a:t>
            </a:r>
            <a:r>
              <a:rPr lang="en-US" b="1" dirty="0" err="1"/>
              <a:t>rax</a:t>
            </a:r>
            <a:r>
              <a:rPr lang="en-US" b="1" dirty="0"/>
              <a:t> and %</a:t>
            </a:r>
            <a:r>
              <a:rPr lang="en-US" b="1" dirty="0" err="1"/>
              <a:t>rbx</a:t>
            </a:r>
            <a:r>
              <a:rPr lang="en-US" b="1" dirty="0"/>
              <a:t> and exits with the sum as the exit value</a:t>
            </a:r>
          </a:p>
        </p:txBody>
      </p:sp>
    </p:spTree>
    <p:extLst>
      <p:ext uri="{BB962C8B-B14F-4D97-AF65-F5344CB8AC3E}">
        <p14:creationId xmlns:p14="http://schemas.microsoft.com/office/powerpoint/2010/main" val="2608701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 Complete Program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9EA730-5B55-4279-9ABA-E790CB3802AF}"/>
              </a:ext>
            </a:extLst>
          </p:cNvPr>
          <p:cNvSpPr/>
          <p:nvPr/>
        </p:nvSpPr>
        <p:spPr>
          <a:xfrm>
            <a:off x="2552700" y="1704618"/>
            <a:ext cx="47689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4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       a    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r10 = r10 - 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91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Endianness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5247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is </a:t>
            </a:r>
            <a:r>
              <a:rPr lang="en-US" b="1" i="1" dirty="0"/>
              <a:t>little</a:t>
            </a:r>
            <a:r>
              <a:rPr lang="en-US" b="1" dirty="0"/>
              <a:t>-endian (the little byte comes first)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030F8E5-23E9-4FBC-BF86-795E0C7E39F7}"/>
              </a:ext>
            </a:extLst>
          </p:cNvPr>
          <p:cNvSpPr/>
          <p:nvPr/>
        </p:nvSpPr>
        <p:spPr>
          <a:xfrm>
            <a:off x="445204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AD3BF1E-BCF9-4AE5-9959-84D30EBC04FE}"/>
              </a:ext>
            </a:extLst>
          </p:cNvPr>
          <p:cNvSpPr txBox="1"/>
          <p:nvPr/>
        </p:nvSpPr>
        <p:spPr>
          <a:xfrm>
            <a:off x="505198" y="399788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1CB57C6-478E-4B8B-A782-704E7B514E2A}"/>
              </a:ext>
            </a:extLst>
          </p:cNvPr>
          <p:cNvSpPr/>
          <p:nvPr/>
        </p:nvSpPr>
        <p:spPr>
          <a:xfrm>
            <a:off x="439990" y="441753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6820C8C-11D8-4D64-BC79-50B26ED520A1}"/>
              </a:ext>
            </a:extLst>
          </p:cNvPr>
          <p:cNvSpPr/>
          <p:nvPr/>
        </p:nvSpPr>
        <p:spPr>
          <a:xfrm>
            <a:off x="127609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BC1496A-9158-4154-9DD7-BB6BA8CAD8F5}"/>
              </a:ext>
            </a:extLst>
          </p:cNvPr>
          <p:cNvSpPr/>
          <p:nvPr/>
        </p:nvSpPr>
        <p:spPr>
          <a:xfrm>
            <a:off x="2062470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AB1B13D-5050-4A71-8114-3BB0431653A7}"/>
              </a:ext>
            </a:extLst>
          </p:cNvPr>
          <p:cNvSpPr/>
          <p:nvPr/>
        </p:nvSpPr>
        <p:spPr>
          <a:xfrm>
            <a:off x="2848843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F16BCAB-AF3F-4C2B-BEF0-A3E6EA1FED7A}"/>
              </a:ext>
            </a:extLst>
          </p:cNvPr>
          <p:cNvSpPr/>
          <p:nvPr/>
        </p:nvSpPr>
        <p:spPr>
          <a:xfrm>
            <a:off x="3635216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4418634"/>
            <a:ext cx="78478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7D1C64A-2814-4FA3-AD82-DB4AF3F2EB96}"/>
              </a:ext>
            </a:extLst>
          </p:cNvPr>
          <p:cNvSpPr txBox="1"/>
          <p:nvPr/>
        </p:nvSpPr>
        <p:spPr>
          <a:xfrm>
            <a:off x="418900" y="415710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6C9EB4C-A5F2-45C5-A91E-241B06E822C3}"/>
              </a:ext>
            </a:extLst>
          </p:cNvPr>
          <p:cNvSpPr txBox="1"/>
          <p:nvPr/>
        </p:nvSpPr>
        <p:spPr>
          <a:xfrm>
            <a:off x="1333509" y="416248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90F8BD5-7243-4878-9880-C097AF2C86DA}"/>
              </a:ext>
            </a:extLst>
          </p:cNvPr>
          <p:cNvSpPr txBox="1"/>
          <p:nvPr/>
        </p:nvSpPr>
        <p:spPr>
          <a:xfrm>
            <a:off x="2092648" y="416106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BC55071-6D2C-428E-AB8C-34026659C021}"/>
              </a:ext>
            </a:extLst>
          </p:cNvPr>
          <p:cNvSpPr txBox="1"/>
          <p:nvPr/>
        </p:nvSpPr>
        <p:spPr>
          <a:xfrm>
            <a:off x="2838823" y="415963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CA214B-7E25-42D9-ABF8-219B71D9B6AB}"/>
              </a:ext>
            </a:extLst>
          </p:cNvPr>
          <p:cNvSpPr txBox="1"/>
          <p:nvPr/>
        </p:nvSpPr>
        <p:spPr>
          <a:xfrm>
            <a:off x="3660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41539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01C385D-861F-42DD-978F-4DE03C12367E}"/>
              </a:ext>
            </a:extLst>
          </p:cNvPr>
          <p:cNvSpPr txBox="1"/>
          <p:nvPr/>
        </p:nvSpPr>
        <p:spPr>
          <a:xfrm>
            <a:off x="552833" y="446358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0x07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3D710C9-2913-47C0-8840-ED2371632964}"/>
              </a:ext>
            </a:extLst>
          </p:cNvPr>
          <p:cNvSpPr txBox="1"/>
          <p:nvPr/>
        </p:nvSpPr>
        <p:spPr>
          <a:xfrm>
            <a:off x="1373809" y="446003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44661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44547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44433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3553C71-B173-4E32-A2A1-8E4BF5710FF1}"/>
              </a:ext>
            </a:extLst>
          </p:cNvPr>
          <p:cNvSpPr txBox="1"/>
          <p:nvPr/>
        </p:nvSpPr>
        <p:spPr>
          <a:xfrm>
            <a:off x="129904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40316E3-805B-476E-9A12-090471C4796D}"/>
              </a:ext>
            </a:extLst>
          </p:cNvPr>
          <p:cNvSpPr txBox="1"/>
          <p:nvPr/>
        </p:nvSpPr>
        <p:spPr>
          <a:xfrm>
            <a:off x="212018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27E79BD-1F97-4690-8D69-1DC536FE5D44}"/>
              </a:ext>
            </a:extLst>
          </p:cNvPr>
          <p:cNvSpPr txBox="1"/>
          <p:nvPr/>
        </p:nvSpPr>
        <p:spPr>
          <a:xfrm>
            <a:off x="289356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93CE33E-9070-4770-AC32-84AF9C241AFF}"/>
              </a:ext>
            </a:extLst>
          </p:cNvPr>
          <p:cNvSpPr txBox="1"/>
          <p:nvPr/>
        </p:nvSpPr>
        <p:spPr>
          <a:xfrm>
            <a:off x="366693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0A97BD8-AC4D-4493-8F01-5487E66F7A51}"/>
              </a:ext>
            </a:extLst>
          </p:cNvPr>
          <p:cNvSpPr txBox="1"/>
          <p:nvPr/>
        </p:nvSpPr>
        <p:spPr>
          <a:xfrm>
            <a:off x="4451112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FEF5B7F-0C87-4ACD-8B88-1A8A828CA4D1}"/>
              </a:ext>
            </a:extLst>
          </p:cNvPr>
          <p:cNvSpPr txBox="1"/>
          <p:nvPr/>
        </p:nvSpPr>
        <p:spPr>
          <a:xfrm>
            <a:off x="2948777" y="4455483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B1A2B59-B7D2-4073-95F0-63CC59D0EBE9}"/>
              </a:ext>
            </a:extLst>
          </p:cNvPr>
          <p:cNvSpPr txBox="1"/>
          <p:nvPr/>
        </p:nvSpPr>
        <p:spPr>
          <a:xfrm>
            <a:off x="3761533" y="44509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2C597FA-D46E-4861-812E-A8F326D608BC}"/>
              </a:ext>
            </a:extLst>
          </p:cNvPr>
          <p:cNvSpPr txBox="1"/>
          <p:nvPr/>
        </p:nvSpPr>
        <p:spPr>
          <a:xfrm>
            <a:off x="4545857" y="446002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77A6C8C-CB87-4CCC-B3D2-2AB3B84EC31E}"/>
              </a:ext>
            </a:extLst>
          </p:cNvPr>
          <p:cNvSpPr txBox="1"/>
          <p:nvPr/>
        </p:nvSpPr>
        <p:spPr>
          <a:xfrm>
            <a:off x="2140066" y="447039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3C7C06D-2F5D-41D7-8E2A-BD9A015A51DD}"/>
              </a:ext>
            </a:extLst>
          </p:cNvPr>
          <p:cNvSpPr txBox="1"/>
          <p:nvPr/>
        </p:nvSpPr>
        <p:spPr>
          <a:xfrm>
            <a:off x="4422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41677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418900" y="5173114"/>
            <a:ext cx="7912152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924AE6-A544-403E-B053-53AD1BAF25CC}"/>
              </a:ext>
            </a:extLst>
          </p:cNvPr>
          <p:cNvSpPr/>
          <p:nvPr/>
        </p:nvSpPr>
        <p:spPr>
          <a:xfrm>
            <a:off x="1533555" y="22727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2F49AC-65BE-4FD7-9087-2E0454F0D2FE}"/>
              </a:ext>
            </a:extLst>
          </p:cNvPr>
          <p:cNvSpPr/>
          <p:nvPr/>
        </p:nvSpPr>
        <p:spPr>
          <a:xfrm>
            <a:off x="1533555" y="25775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.byte 2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AC133DD9-C860-4881-BAB0-9B3ADBA10636}"/>
              </a:ext>
            </a:extLst>
          </p:cNvPr>
          <p:cNvSpPr/>
          <p:nvPr/>
        </p:nvSpPr>
        <p:spPr>
          <a:xfrm>
            <a:off x="1587499" y="2638494"/>
            <a:ext cx="2958357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13AE3C42-CACE-489E-A027-9A622431EDAA}"/>
              </a:ext>
            </a:extLst>
          </p:cNvPr>
          <p:cNvSpPr/>
          <p:nvPr/>
        </p:nvSpPr>
        <p:spPr>
          <a:xfrm>
            <a:off x="1587500" y="2321304"/>
            <a:ext cx="295835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802A02D1-ACDC-4D12-B40E-1B6E7BBE961E}"/>
              </a:ext>
            </a:extLst>
          </p:cNvPr>
          <p:cNvSpPr/>
          <p:nvPr/>
        </p:nvSpPr>
        <p:spPr>
          <a:xfrm>
            <a:off x="463160" y="4455892"/>
            <a:ext cx="6291504" cy="337763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F5229EE-F977-4FCD-80C2-38805F9F535C}"/>
              </a:ext>
            </a:extLst>
          </p:cNvPr>
          <p:cNvSpPr/>
          <p:nvPr/>
        </p:nvSpPr>
        <p:spPr>
          <a:xfrm>
            <a:off x="6818532" y="4488451"/>
            <a:ext cx="67925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4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 animBg="1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20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Data Directives Example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 –Memory Directives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7B888F-72A8-47AE-9A13-B1B0256B6E8F}"/>
              </a:ext>
            </a:extLst>
          </p:cNvPr>
          <p:cNvSpPr/>
          <p:nvPr/>
        </p:nvSpPr>
        <p:spPr>
          <a:xfrm>
            <a:off x="2448955" y="1909202"/>
            <a:ext cx="49588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7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167079"/>
            <a:ext cx="2819883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DE22D-612D-844D-B763-BDB42A691AA2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776EB9-F461-1CAE-BEFC-FB5FCFDE6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0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02FD089-A6AB-4B69-884E-E9B7099D6FC2}"/>
              </a:ext>
            </a:extLst>
          </p:cNvPr>
          <p:cNvSpPr/>
          <p:nvPr/>
        </p:nvSpPr>
        <p:spPr>
          <a:xfrm>
            <a:off x="2163205" y="1203151"/>
            <a:ext cx="59247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604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DC7AAE-C1E3-4390-A762-ADE4E4C957F1}"/>
              </a:ext>
            </a:extLst>
          </p:cNvPr>
          <p:cNvSpPr/>
          <p:nvPr/>
        </p:nvSpPr>
        <p:spPr>
          <a:xfrm>
            <a:off x="353455" y="1203151"/>
            <a:ext cx="357387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42579-C08C-4B24-98D5-6AE71077FDDD}"/>
              </a:ext>
            </a:extLst>
          </p:cNvPr>
          <p:cNvSpPr/>
          <p:nvPr/>
        </p:nvSpPr>
        <p:spPr>
          <a:xfrm>
            <a:off x="4043115" y="281093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.o file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E4BFD3E-21E0-472E-A716-5C8AA2423471}"/>
              </a:ext>
            </a:extLst>
          </p:cNvPr>
          <p:cNvSpPr/>
          <p:nvPr/>
        </p:nvSpPr>
        <p:spPr>
          <a:xfrm>
            <a:off x="6318582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25A0D430-876E-49E0-9E5C-98C0D536405C}"/>
              </a:ext>
            </a:extLst>
          </p:cNvPr>
          <p:cNvSpPr/>
          <p:nvPr/>
        </p:nvSpPr>
        <p:spPr>
          <a:xfrm>
            <a:off x="3048001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69BCAC-FB90-443D-9D9B-8E6B48B12D43}"/>
              </a:ext>
            </a:extLst>
          </p:cNvPr>
          <p:cNvSpPr txBox="1"/>
          <p:nvPr/>
        </p:nvSpPr>
        <p:spPr>
          <a:xfrm>
            <a:off x="2810932" y="254000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assembler</a:t>
            </a:r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2D7D51E2-8D0E-4718-800C-863188B26E0E}"/>
              </a:ext>
            </a:extLst>
          </p:cNvPr>
          <p:cNvSpPr/>
          <p:nvPr/>
        </p:nvSpPr>
        <p:spPr>
          <a:xfrm>
            <a:off x="5322716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C2F51B0-6400-4803-AEE6-E95C35711A95}"/>
              </a:ext>
            </a:extLst>
          </p:cNvPr>
          <p:cNvSpPr txBox="1"/>
          <p:nvPr/>
        </p:nvSpPr>
        <p:spPr>
          <a:xfrm>
            <a:off x="5322716" y="2540003"/>
            <a:ext cx="72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linker</a:t>
            </a:r>
          </a:p>
        </p:txBody>
      </p:sp>
    </p:spTree>
    <p:extLst>
      <p:ext uri="{BB962C8B-B14F-4D97-AF65-F5344CB8AC3E}">
        <p14:creationId xmlns:p14="http://schemas.microsoft.com/office/powerpoint/2010/main" val="224844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  <p:bldP spid="58" grpId="0" animBg="1"/>
      <p:bldP spid="59" grpId="0"/>
      <p:bldP spid="60" grpId="0" animBg="1"/>
      <p:bldP spid="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277341F-BBEA-45E1-8B4B-4884ABE649BD}"/>
              </a:ext>
            </a:extLst>
          </p:cNvPr>
          <p:cNvSpPr/>
          <p:nvPr/>
        </p:nvSpPr>
        <p:spPr>
          <a:xfrm>
            <a:off x="166130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225E21AB-03AC-4C5C-898E-B3BB2AB35213}"/>
              </a:ext>
            </a:extLst>
          </p:cNvPr>
          <p:cNvSpPr/>
          <p:nvPr/>
        </p:nvSpPr>
        <p:spPr>
          <a:xfrm>
            <a:off x="1546575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FE3F6B-1B53-40DC-8727-913165F72EF1}"/>
              </a:ext>
            </a:extLst>
          </p:cNvPr>
          <p:cNvSpPr txBox="1"/>
          <p:nvPr/>
        </p:nvSpPr>
        <p:spPr>
          <a:xfrm>
            <a:off x="1433685" y="2540003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objdump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59724-5C76-4654-A85F-190447C432B7}"/>
              </a:ext>
            </a:extLst>
          </p:cNvPr>
          <p:cNvSpPr txBox="1"/>
          <p:nvPr/>
        </p:nvSpPr>
        <p:spPr>
          <a:xfrm>
            <a:off x="27179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890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788634" y="5169070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0x004000xx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5585" y="6539568"/>
            <a:ext cx="682713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017786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7633300" y="6550516"/>
            <a:ext cx="389610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925744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9595661" y="6060160"/>
            <a:ext cx="1933745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5585" y="6054222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F7A7ABE-4A3E-4837-8F33-C140F2572063}"/>
              </a:ext>
            </a:extLst>
          </p:cNvPr>
          <p:cNvGrpSpPr/>
          <p:nvPr/>
        </p:nvGrpSpPr>
        <p:grpSpPr>
          <a:xfrm>
            <a:off x="268473" y="5490282"/>
            <a:ext cx="224457" cy="506251"/>
            <a:chOff x="268473" y="5726517"/>
            <a:chExt cx="224457" cy="50625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F969400-95C3-48CF-A8C5-0E7B3374C43E}"/>
                </a:ext>
              </a:extLst>
            </p:cNvPr>
            <p:cNvSpPr/>
            <p:nvPr/>
          </p:nvSpPr>
          <p:spPr>
            <a:xfrm>
              <a:off x="286069" y="5726517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b1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2C3C6F4-7F24-4159-9E10-50DA4CE9B34B}"/>
                </a:ext>
              </a:extLst>
            </p:cNvPr>
            <p:cNvSpPr/>
            <p:nvPr/>
          </p:nvSpPr>
          <p:spPr>
            <a:xfrm>
              <a:off x="268473" y="5977887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7E1A78B-3F8E-48AD-B2F7-80EBD2CA5E52}"/>
              </a:ext>
            </a:extLst>
          </p:cNvPr>
          <p:cNvGrpSpPr/>
          <p:nvPr/>
        </p:nvGrpSpPr>
        <p:grpSpPr>
          <a:xfrm>
            <a:off x="511358" y="5490282"/>
            <a:ext cx="224457" cy="506251"/>
            <a:chOff x="1113819" y="5519344"/>
            <a:chExt cx="224457" cy="50625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B8F0FC9-7096-4C9E-B556-8023D7F6A23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b2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DA35342-40E6-4284-A0AB-7AA9FF095D84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FE95D9A-D7C7-4B2A-8372-06413B75DF0F}"/>
              </a:ext>
            </a:extLst>
          </p:cNvPr>
          <p:cNvGrpSpPr/>
          <p:nvPr/>
        </p:nvGrpSpPr>
        <p:grpSpPr>
          <a:xfrm>
            <a:off x="754246" y="5490282"/>
            <a:ext cx="224457" cy="506251"/>
            <a:chOff x="1113819" y="5519344"/>
            <a:chExt cx="224457" cy="50625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A913770-A038-4E88-9557-9AE876E343A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b3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D8CFC24-5C4A-46E1-BA5B-BB7848D2CA2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C06769B-8B81-4B74-94A6-8ED12CEEA508}"/>
              </a:ext>
            </a:extLst>
          </p:cNvPr>
          <p:cNvGrpSpPr/>
          <p:nvPr/>
        </p:nvGrpSpPr>
        <p:grpSpPr>
          <a:xfrm>
            <a:off x="997133" y="5490282"/>
            <a:ext cx="224457" cy="506251"/>
            <a:chOff x="1113819" y="5519344"/>
            <a:chExt cx="224457" cy="506251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64DDCF3-5FCD-41B0-9E7E-4FB81ECEC73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b4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3A1DA69-C27F-47E8-87EE-7C304AB611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cc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1AE91E-D11E-40F4-A44D-ED68EB341376}"/>
              </a:ext>
            </a:extLst>
          </p:cNvPr>
          <p:cNvGrpSpPr/>
          <p:nvPr/>
        </p:nvGrpSpPr>
        <p:grpSpPr>
          <a:xfrm>
            <a:off x="25585" y="5492662"/>
            <a:ext cx="224457" cy="503871"/>
            <a:chOff x="25585" y="5728898"/>
            <a:chExt cx="224457" cy="50387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CBEFF0-EA98-4C55-9249-EB9AC6234206}"/>
                </a:ext>
              </a:extLst>
            </p:cNvPr>
            <p:cNvSpPr/>
            <p:nvPr/>
          </p:nvSpPr>
          <p:spPr>
            <a:xfrm>
              <a:off x="25585" y="5977888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52D822C-6437-4983-876C-0FC52C5F814B}"/>
                </a:ext>
              </a:extLst>
            </p:cNvPr>
            <p:cNvSpPr/>
            <p:nvPr/>
          </p:nvSpPr>
          <p:spPr>
            <a:xfrm>
              <a:off x="47942" y="5728898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b0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EA3BBCF1-F32D-48E5-AE22-FA122C25096F}"/>
              </a:ext>
            </a:extLst>
          </p:cNvPr>
          <p:cNvGrpSpPr/>
          <p:nvPr/>
        </p:nvGrpSpPr>
        <p:grpSpPr>
          <a:xfrm>
            <a:off x="1242402" y="5490282"/>
            <a:ext cx="224457" cy="506251"/>
            <a:chOff x="1113819" y="5519344"/>
            <a:chExt cx="224457" cy="506251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8D24177-4A64-408F-B357-59F12CC5187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b5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FE275D8-7FB0-41A6-AD76-3CCAA6E81D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DA0F2D8-44F3-46AE-A2B3-122B33936866}"/>
              </a:ext>
            </a:extLst>
          </p:cNvPr>
          <p:cNvGrpSpPr/>
          <p:nvPr/>
        </p:nvGrpSpPr>
        <p:grpSpPr>
          <a:xfrm>
            <a:off x="1482909" y="5490282"/>
            <a:ext cx="224457" cy="506251"/>
            <a:chOff x="1113819" y="5519344"/>
            <a:chExt cx="224457" cy="506251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6BDFEA49-6433-4F2E-A7CF-B59D6543406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b6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96B89694-7AB6-4DF2-829A-F613F8FE7C1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3E784F5-2FB6-4483-9A84-061F7B7F5F72}"/>
              </a:ext>
            </a:extLst>
          </p:cNvPr>
          <p:cNvGrpSpPr/>
          <p:nvPr/>
        </p:nvGrpSpPr>
        <p:grpSpPr>
          <a:xfrm>
            <a:off x="1723026" y="5490282"/>
            <a:ext cx="224457" cy="506251"/>
            <a:chOff x="1113819" y="5519344"/>
            <a:chExt cx="224457" cy="506251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03A423D-309A-4893-B143-7943CF7CA15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b7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6EADA5EE-BFEA-4339-BDB0-95D3096C507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E349DA9-763B-45B5-9C55-34F0347B657B}"/>
              </a:ext>
            </a:extLst>
          </p:cNvPr>
          <p:cNvGrpSpPr/>
          <p:nvPr/>
        </p:nvGrpSpPr>
        <p:grpSpPr>
          <a:xfrm>
            <a:off x="1968296" y="5490282"/>
            <a:ext cx="224457" cy="506251"/>
            <a:chOff x="1113819" y="5519344"/>
            <a:chExt cx="224457" cy="506251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4604E6A-9A2C-4FA4-8A52-6CAFA304ABE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b8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A4615882-7405-487A-B44C-24890866D85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FE104ED-D024-4019-BCC0-E835DAC07ADA}"/>
              </a:ext>
            </a:extLst>
          </p:cNvPr>
          <p:cNvGrpSpPr/>
          <p:nvPr/>
        </p:nvGrpSpPr>
        <p:grpSpPr>
          <a:xfrm>
            <a:off x="2208801" y="5490282"/>
            <a:ext cx="224457" cy="506251"/>
            <a:chOff x="1113819" y="5519344"/>
            <a:chExt cx="224457" cy="506251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FA87A887-6A8D-4148-BCDC-20D6EAAFB58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b9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A9F822C-2949-4423-881D-952AEA464E2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87EC64D2-AC13-4398-B4D8-519039D08769}"/>
              </a:ext>
            </a:extLst>
          </p:cNvPr>
          <p:cNvGrpSpPr/>
          <p:nvPr/>
        </p:nvGrpSpPr>
        <p:grpSpPr>
          <a:xfrm>
            <a:off x="2454072" y="5490282"/>
            <a:ext cx="224457" cy="506251"/>
            <a:chOff x="1113819" y="5519344"/>
            <a:chExt cx="224457" cy="506251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07169BF6-4691-4A68-87ED-48825976C0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ba</a:t>
              </a:r>
              <a:endParaRPr lang="en-US" sz="1400" dirty="0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9E3A2D6-05CA-430A-A769-27B2A3450ED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14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A8A65042-E4C7-45F4-97A7-6EB38A9BCD02}"/>
              </a:ext>
            </a:extLst>
          </p:cNvPr>
          <p:cNvGrpSpPr/>
          <p:nvPr/>
        </p:nvGrpSpPr>
        <p:grpSpPr>
          <a:xfrm>
            <a:off x="2696961" y="5490282"/>
            <a:ext cx="224457" cy="506251"/>
            <a:chOff x="1113819" y="5519344"/>
            <a:chExt cx="224457" cy="506251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DF96BA5-DB02-4F9C-AF9C-7BF1D19947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bb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A80CEB4-4640-4CD0-8B96-4AE3B2C18E5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F279119-2A24-4FAE-BE41-B4D00C72D1E9}"/>
              </a:ext>
            </a:extLst>
          </p:cNvPr>
          <p:cNvSpPr/>
          <p:nvPr/>
        </p:nvSpPr>
        <p:spPr>
          <a:xfrm>
            <a:off x="1968685" y="6063747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9F78919-9D04-4F02-80DC-9451B798AEC1}"/>
              </a:ext>
            </a:extLst>
          </p:cNvPr>
          <p:cNvGrpSpPr/>
          <p:nvPr/>
        </p:nvGrpSpPr>
        <p:grpSpPr>
          <a:xfrm>
            <a:off x="2939846" y="5490282"/>
            <a:ext cx="224457" cy="506251"/>
            <a:chOff x="1113819" y="5519344"/>
            <a:chExt cx="224457" cy="506251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3711B30-697C-4ECF-A5DD-FEF5F514F9C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bc</a:t>
              </a:r>
              <a:endParaRPr lang="en-US" sz="1400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81798E1-5D19-4FC6-8D6C-8B85DA392C8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d4</a:t>
              </a: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1A026DA6-1435-451B-B107-86294FF80642}"/>
              </a:ext>
            </a:extLst>
          </p:cNvPr>
          <p:cNvGrpSpPr/>
          <p:nvPr/>
        </p:nvGrpSpPr>
        <p:grpSpPr>
          <a:xfrm>
            <a:off x="3180351" y="5490282"/>
            <a:ext cx="224457" cy="506251"/>
            <a:chOff x="1113819" y="5519344"/>
            <a:chExt cx="224457" cy="506251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9079F6CC-356E-4083-941D-2E428D79B60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bd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84F3A91-F59D-4422-BE24-899DD9C706F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4522C5B8-8F7B-4F53-B3C6-DE4D080EF1D2}"/>
              </a:ext>
            </a:extLst>
          </p:cNvPr>
          <p:cNvGrpSpPr/>
          <p:nvPr/>
        </p:nvGrpSpPr>
        <p:grpSpPr>
          <a:xfrm>
            <a:off x="3425622" y="5490282"/>
            <a:ext cx="224457" cy="506251"/>
            <a:chOff x="1113819" y="5519344"/>
            <a:chExt cx="224457" cy="506251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F8C7F71A-FC4B-4712-9469-F332A10415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be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8561DC8-35D1-46C4-BE1F-9401E143AD0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4412C071-957A-48D2-89D4-FFEBE62CC9C6}"/>
              </a:ext>
            </a:extLst>
          </p:cNvPr>
          <p:cNvGrpSpPr/>
          <p:nvPr/>
        </p:nvGrpSpPr>
        <p:grpSpPr>
          <a:xfrm>
            <a:off x="3668511" y="5490282"/>
            <a:ext cx="224457" cy="506251"/>
            <a:chOff x="1113819" y="5519344"/>
            <a:chExt cx="224457" cy="506251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11A46E90-F5CC-42DE-B352-471B2BD87B6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bf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23C8E41-F8CE-4BC8-99A2-158D04A93B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92CD52D7-3213-43C5-B521-B049E729DD20}"/>
              </a:ext>
            </a:extLst>
          </p:cNvPr>
          <p:cNvGrpSpPr/>
          <p:nvPr/>
        </p:nvGrpSpPr>
        <p:grpSpPr>
          <a:xfrm>
            <a:off x="3913776" y="5490282"/>
            <a:ext cx="224457" cy="506251"/>
            <a:chOff x="1113819" y="5519344"/>
            <a:chExt cx="224457" cy="506251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E0F1A04B-5CC8-4E94-B3CC-FAFB9F929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c0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E950FDBF-556C-4E1F-AD4E-D4E042405A5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4d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AF60EDC-F97D-4054-90D3-140925653A70}"/>
              </a:ext>
            </a:extLst>
          </p:cNvPr>
          <p:cNvGrpSpPr/>
          <p:nvPr/>
        </p:nvGrpSpPr>
        <p:grpSpPr>
          <a:xfrm>
            <a:off x="4159047" y="5490282"/>
            <a:ext cx="224457" cy="506251"/>
            <a:chOff x="1113819" y="5519344"/>
            <a:chExt cx="224457" cy="506251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9DF3F827-F506-49AA-B766-44271E992B6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c1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2BA459B8-2F32-4D17-9556-E79B748D833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29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EC4EBB5-E4AF-40AF-A53D-1A6323664FFF}"/>
              </a:ext>
            </a:extLst>
          </p:cNvPr>
          <p:cNvGrpSpPr/>
          <p:nvPr/>
        </p:nvGrpSpPr>
        <p:grpSpPr>
          <a:xfrm>
            <a:off x="4401936" y="5490282"/>
            <a:ext cx="224457" cy="506251"/>
            <a:chOff x="1113819" y="5519344"/>
            <a:chExt cx="224457" cy="506251"/>
          </a:xfrm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0599B05C-730B-4F1A-86D8-1FC3073FC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c2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30CAFF7-E94A-4274-8A74-197AD4832BE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d7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B58334-A2C5-4EBD-8EEE-14B015D5AD08}"/>
              </a:ext>
            </a:extLst>
          </p:cNvPr>
          <p:cNvGrpSpPr/>
          <p:nvPr/>
        </p:nvGrpSpPr>
        <p:grpSpPr>
          <a:xfrm>
            <a:off x="4649586" y="5490282"/>
            <a:ext cx="224457" cy="506251"/>
            <a:chOff x="1113819" y="5519344"/>
            <a:chExt cx="224457" cy="506251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B3B0F5B-8DF3-490A-A90A-9025A179E0E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c3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0F52AA87-2746-4B84-B113-7E9750921EA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48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3D656ACE-C4EF-4A59-B985-72D90208E742}"/>
              </a:ext>
            </a:extLst>
          </p:cNvPr>
          <p:cNvGrpSpPr/>
          <p:nvPr/>
        </p:nvGrpSpPr>
        <p:grpSpPr>
          <a:xfrm>
            <a:off x="4892471" y="5490282"/>
            <a:ext cx="224457" cy="506251"/>
            <a:chOff x="1113819" y="5519344"/>
            <a:chExt cx="224457" cy="506251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C43FAF75-BED5-403B-A8AF-CCBB95554BD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c4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CE8B40B-3327-4DE3-BF46-C706F27D3F8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c7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88312118-2A60-4017-9809-65880EDDFA60}"/>
              </a:ext>
            </a:extLst>
          </p:cNvPr>
          <p:cNvGrpSpPr/>
          <p:nvPr/>
        </p:nvGrpSpPr>
        <p:grpSpPr>
          <a:xfrm>
            <a:off x="5132976" y="5490282"/>
            <a:ext cx="224457" cy="506251"/>
            <a:chOff x="1113819" y="5519344"/>
            <a:chExt cx="224457" cy="506251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EAF7F040-1D6C-4030-8FD2-68D102682ED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c5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22CB348-0F1B-4989-998B-D8DDE8F04B3F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c0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CC297703-C5CA-4BC7-ADE7-27612B0D09FD}"/>
              </a:ext>
            </a:extLst>
          </p:cNvPr>
          <p:cNvGrpSpPr/>
          <p:nvPr/>
        </p:nvGrpSpPr>
        <p:grpSpPr>
          <a:xfrm>
            <a:off x="5378247" y="5490282"/>
            <a:ext cx="224457" cy="506251"/>
            <a:chOff x="1113819" y="5519344"/>
            <a:chExt cx="224457" cy="506251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A5C3DDEF-A42D-4458-A547-FB1C38A3FA2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c6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6024053F-68C2-4296-A153-06FC8514DCA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B17BADBB-B2E9-4B39-AEC9-DBCA885B5366}"/>
              </a:ext>
            </a:extLst>
          </p:cNvPr>
          <p:cNvGrpSpPr/>
          <p:nvPr/>
        </p:nvGrpSpPr>
        <p:grpSpPr>
          <a:xfrm>
            <a:off x="5621136" y="5490282"/>
            <a:ext cx="224457" cy="506251"/>
            <a:chOff x="1113819" y="5519344"/>
            <a:chExt cx="224457" cy="506251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C47DC75C-8648-494A-A168-DFCF4031E86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c7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1AD5986-156B-4457-9574-ACF0E1891F2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BEADE1A8-F399-480F-A253-B7EEAFF0BBF1}"/>
              </a:ext>
            </a:extLst>
          </p:cNvPr>
          <p:cNvGrpSpPr/>
          <p:nvPr/>
        </p:nvGrpSpPr>
        <p:grpSpPr>
          <a:xfrm>
            <a:off x="5866401" y="5490282"/>
            <a:ext cx="224457" cy="506251"/>
            <a:chOff x="1113819" y="5519344"/>
            <a:chExt cx="224457" cy="506251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E5559CC-673A-4D77-A815-523E7091032E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c8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04462639-85E3-4AC2-A163-12DA696D5EC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224CD504-74AD-4271-916F-A2C6A515DA7B}"/>
              </a:ext>
            </a:extLst>
          </p:cNvPr>
          <p:cNvGrpSpPr/>
          <p:nvPr/>
        </p:nvGrpSpPr>
        <p:grpSpPr>
          <a:xfrm>
            <a:off x="6111672" y="5490282"/>
            <a:ext cx="224457" cy="506251"/>
            <a:chOff x="1113819" y="5519344"/>
            <a:chExt cx="224457" cy="506251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030B7F0-ABC8-48F5-948C-98E84D225A0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c9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52040DEB-4942-4B3C-AB58-26CA9F0C512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45D2158-45D0-4ED8-B723-4BA08799416D}"/>
              </a:ext>
            </a:extLst>
          </p:cNvPr>
          <p:cNvGrpSpPr/>
          <p:nvPr/>
        </p:nvGrpSpPr>
        <p:grpSpPr>
          <a:xfrm>
            <a:off x="6362181" y="5490282"/>
            <a:ext cx="224457" cy="506251"/>
            <a:chOff x="1113819" y="5519344"/>
            <a:chExt cx="224457" cy="506251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3A7029DD-89E8-4416-BE78-83C272F5689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6ED7FFEA-F090-4A73-9963-94EBC5B73AA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0f</a:t>
              </a:r>
            </a:p>
          </p:txBody>
        </p:sp>
      </p:grp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911785" y="6063747"/>
            <a:ext cx="705365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CC4CB33D-1696-4213-9A5A-2072F2BC0198}"/>
              </a:ext>
            </a:extLst>
          </p:cNvPr>
          <p:cNvSpPr/>
          <p:nvPr/>
        </p:nvSpPr>
        <p:spPr>
          <a:xfrm>
            <a:off x="4643305" y="6063747"/>
            <a:ext cx="171125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803F1A07-E52F-45DD-9E18-C3BFF515B013}"/>
              </a:ext>
            </a:extLst>
          </p:cNvPr>
          <p:cNvGrpSpPr/>
          <p:nvPr/>
        </p:nvGrpSpPr>
        <p:grpSpPr>
          <a:xfrm>
            <a:off x="6607446" y="5490282"/>
            <a:ext cx="224457" cy="506251"/>
            <a:chOff x="1113819" y="5519344"/>
            <a:chExt cx="224457" cy="506251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1FA9665-F636-4BB5-A998-1B7D81EA63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cb</a:t>
              </a:r>
              <a:endParaRPr lang="en-US" sz="1400" dirty="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13A049E6-C9A0-4010-A7A7-1FB5352489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05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0FE8953-AD6D-40A2-B018-9D984BDC9F32}"/>
              </a:ext>
            </a:extLst>
          </p:cNvPr>
          <p:cNvGrpSpPr/>
          <p:nvPr/>
        </p:nvGrpSpPr>
        <p:grpSpPr>
          <a:xfrm>
            <a:off x="7617538" y="5490282"/>
            <a:ext cx="224457" cy="506251"/>
            <a:chOff x="1113819" y="5519344"/>
            <a:chExt cx="224457" cy="506251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8E46B5CD-1E60-44C4-80D8-671A3065079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cc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82FDDE7-E1A6-491C-901D-D0B67548AB91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07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4EC304A-AD57-4E1E-818E-630DD0AF773D}"/>
              </a:ext>
            </a:extLst>
          </p:cNvPr>
          <p:cNvGrpSpPr/>
          <p:nvPr/>
        </p:nvGrpSpPr>
        <p:grpSpPr>
          <a:xfrm>
            <a:off x="7860427" y="5490282"/>
            <a:ext cx="224457" cy="506251"/>
            <a:chOff x="1113819" y="5519344"/>
            <a:chExt cx="224457" cy="506251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A8780A1-9DC2-4A4F-9D49-D3D2B78E30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cd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03B2C2A8-EC72-4291-8249-CE28002F3F1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F40763C-7D67-4690-AC39-6F1BC46C553B}"/>
              </a:ext>
            </a:extLst>
          </p:cNvPr>
          <p:cNvGrpSpPr/>
          <p:nvPr/>
        </p:nvGrpSpPr>
        <p:grpSpPr>
          <a:xfrm>
            <a:off x="8115217" y="5490282"/>
            <a:ext cx="224457" cy="506251"/>
            <a:chOff x="1113819" y="5519344"/>
            <a:chExt cx="224457" cy="506251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305E736-92B4-4335-8F99-CAC4C9CB34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ce</a:t>
              </a:r>
              <a:endParaRPr lang="en-US" sz="1400" dirty="0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222E3113-1C1A-4E90-ACC9-F2822E33CB8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30B08C64-7A08-40B1-9E26-283F8342C171}"/>
              </a:ext>
            </a:extLst>
          </p:cNvPr>
          <p:cNvGrpSpPr/>
          <p:nvPr/>
        </p:nvGrpSpPr>
        <p:grpSpPr>
          <a:xfrm>
            <a:off x="8360488" y="5490282"/>
            <a:ext cx="224457" cy="506251"/>
            <a:chOff x="1113819" y="5519344"/>
            <a:chExt cx="224457" cy="506251"/>
          </a:xfrm>
        </p:grpSpPr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943F481C-4145-42CE-9AD1-F38B9D01BB2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cf</a:t>
              </a:r>
              <a:endParaRPr lang="en-US" sz="1400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089E4243-FF23-41CD-967C-7B704806DB6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47AE588E-0F53-4309-87EE-43639C9B7F49}"/>
              </a:ext>
            </a:extLst>
          </p:cNvPr>
          <p:cNvGrpSpPr/>
          <p:nvPr/>
        </p:nvGrpSpPr>
        <p:grpSpPr>
          <a:xfrm>
            <a:off x="8603377" y="5490282"/>
            <a:ext cx="224457" cy="506251"/>
            <a:chOff x="1113819" y="5519344"/>
            <a:chExt cx="224457" cy="506251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54A8467-B69A-4674-B272-3374A3B2ABA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d0</a:t>
              </a: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7DD2B3D7-CDB4-40A7-BC6B-B84EB9BED5B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189" name="Rectangle 188">
            <a:extLst>
              <a:ext uri="{FF2B5EF4-FFF2-40B4-BE49-F238E27FC236}">
                <a16:creationId xmlns:a16="http://schemas.microsoft.com/office/drawing/2014/main" id="{95AC8F99-ECD3-449F-A2B0-66E516CE59C9}"/>
              </a:ext>
            </a:extLst>
          </p:cNvPr>
          <p:cNvSpPr/>
          <p:nvPr/>
        </p:nvSpPr>
        <p:spPr>
          <a:xfrm>
            <a:off x="6384476" y="6046111"/>
            <a:ext cx="468242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sys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call</a:t>
            </a: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1B3AFFA7-EAB4-4353-8137-43F654F774CC}"/>
              </a:ext>
            </a:extLst>
          </p:cNvPr>
          <p:cNvGrpSpPr/>
          <p:nvPr/>
        </p:nvGrpSpPr>
        <p:grpSpPr>
          <a:xfrm>
            <a:off x="8848168" y="5490282"/>
            <a:ext cx="224457" cy="506251"/>
            <a:chOff x="1113819" y="5519344"/>
            <a:chExt cx="224457" cy="506251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99F5527-DD2B-4B62-A818-979514C84D6D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d1</a:t>
              </a: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5B90CDA3-1FC7-4DF1-AE88-8E2B620EB25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5AF1E6C-073B-42B6-BE0C-9A62784221AE}"/>
              </a:ext>
            </a:extLst>
          </p:cNvPr>
          <p:cNvGrpSpPr/>
          <p:nvPr/>
        </p:nvGrpSpPr>
        <p:grpSpPr>
          <a:xfrm>
            <a:off x="9091057" y="5490282"/>
            <a:ext cx="224457" cy="506251"/>
            <a:chOff x="1113819" y="5519344"/>
            <a:chExt cx="224457" cy="506251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5581D72-0484-41CD-909B-EE94A10A5A1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d2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1DE9ACD-1A58-4CC2-B708-050F9FDFBB5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C4E1CC4-681A-454E-8BFD-3DDA258A020B}"/>
              </a:ext>
            </a:extLst>
          </p:cNvPr>
          <p:cNvGrpSpPr/>
          <p:nvPr/>
        </p:nvGrpSpPr>
        <p:grpSpPr>
          <a:xfrm>
            <a:off x="9338707" y="5490282"/>
            <a:ext cx="224457" cy="506251"/>
            <a:chOff x="1113819" y="5519344"/>
            <a:chExt cx="224457" cy="506251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B7F7E439-AB3D-4D92-AF8D-E3012ABCEEB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d3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0104BDFA-C02A-40D4-842D-9945CADB907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2B644458-9C2B-4AFD-A38C-B7E9DA17D38E}"/>
              </a:ext>
            </a:extLst>
          </p:cNvPr>
          <p:cNvGrpSpPr/>
          <p:nvPr/>
        </p:nvGrpSpPr>
        <p:grpSpPr>
          <a:xfrm>
            <a:off x="9581592" y="5490282"/>
            <a:ext cx="224457" cy="506251"/>
            <a:chOff x="1113819" y="5519344"/>
            <a:chExt cx="224457" cy="506251"/>
          </a:xfrm>
        </p:grpSpPr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8CB2385-8E7C-432F-9BE1-5EDA90A37D3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d4</a:t>
              </a: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B629501-3480-45C8-A401-CC092F51E2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04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6C0F9B75-D2EB-4D10-AC83-775822BDD909}"/>
              </a:ext>
            </a:extLst>
          </p:cNvPr>
          <p:cNvGrpSpPr/>
          <p:nvPr/>
        </p:nvGrpSpPr>
        <p:grpSpPr>
          <a:xfrm>
            <a:off x="9822097" y="5490282"/>
            <a:ext cx="224457" cy="506251"/>
            <a:chOff x="1113819" y="5519344"/>
            <a:chExt cx="224457" cy="506251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37FEC842-10C5-403E-83CE-C3B65083100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d5</a:t>
              </a: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534BB15A-05F9-4AF6-AE39-8BBA56D4662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FBE6D8FB-B107-41BF-B442-6CBADB540A21}"/>
              </a:ext>
            </a:extLst>
          </p:cNvPr>
          <p:cNvGrpSpPr/>
          <p:nvPr/>
        </p:nvGrpSpPr>
        <p:grpSpPr>
          <a:xfrm>
            <a:off x="10067368" y="5490282"/>
            <a:ext cx="224457" cy="506251"/>
            <a:chOff x="1113819" y="5519344"/>
            <a:chExt cx="224457" cy="506251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44E5E09A-CBD5-4609-B3EF-20A7B7140DF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d6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A3232622-07CA-4564-A54C-71E680B42B1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F38E9689-80E9-408F-AFA1-1137C52014F8}"/>
              </a:ext>
            </a:extLst>
          </p:cNvPr>
          <p:cNvGrpSpPr/>
          <p:nvPr/>
        </p:nvGrpSpPr>
        <p:grpSpPr>
          <a:xfrm>
            <a:off x="10310257" y="5490282"/>
            <a:ext cx="224457" cy="506251"/>
            <a:chOff x="1113819" y="5519344"/>
            <a:chExt cx="224457" cy="506251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3D83A864-6B0B-42E5-91CC-223520764B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d7</a:t>
              </a: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CF35F5ED-F13F-437E-BD3E-C91154222CC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FE4CA39F-98EB-481E-904C-27022E144BF0}"/>
              </a:ext>
            </a:extLst>
          </p:cNvPr>
          <p:cNvGrpSpPr/>
          <p:nvPr/>
        </p:nvGrpSpPr>
        <p:grpSpPr>
          <a:xfrm>
            <a:off x="10555522" y="5490282"/>
            <a:ext cx="224457" cy="506251"/>
            <a:chOff x="1113819" y="5519344"/>
            <a:chExt cx="224457" cy="506251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FE51E5D7-B082-4751-9C4C-FF0948930F2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d8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677E47C3-8B34-40EB-AA3C-F65B4F9D758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BFE0F51C-FBE9-4B61-A037-2EE2672423C9}"/>
              </a:ext>
            </a:extLst>
          </p:cNvPr>
          <p:cNvGrpSpPr/>
          <p:nvPr/>
        </p:nvGrpSpPr>
        <p:grpSpPr>
          <a:xfrm>
            <a:off x="10800793" y="5490282"/>
            <a:ext cx="224457" cy="506251"/>
            <a:chOff x="1113819" y="5519344"/>
            <a:chExt cx="224457" cy="506251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5E20F165-8E4A-41F9-A59F-77062B54519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d9</a:t>
              </a: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D65BF6EB-6DED-4C49-AF30-2D4D331C5BF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A1E1865B-DBA3-41BC-A691-FA2EF9F2E54B}"/>
              </a:ext>
            </a:extLst>
          </p:cNvPr>
          <p:cNvGrpSpPr/>
          <p:nvPr/>
        </p:nvGrpSpPr>
        <p:grpSpPr>
          <a:xfrm>
            <a:off x="11051302" y="5490282"/>
            <a:ext cx="224457" cy="506251"/>
            <a:chOff x="1113819" y="5519344"/>
            <a:chExt cx="224457" cy="506251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59C241C7-02CA-442F-A8A4-5071C98169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da</a:t>
              </a: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7F584FBF-5E63-4343-8FCC-275C6213812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431078E-A93C-42D7-815D-C42FEF422AE9}"/>
              </a:ext>
            </a:extLst>
          </p:cNvPr>
          <p:cNvGrpSpPr/>
          <p:nvPr/>
        </p:nvGrpSpPr>
        <p:grpSpPr>
          <a:xfrm>
            <a:off x="11296567" y="5490282"/>
            <a:ext cx="224457" cy="506251"/>
            <a:chOff x="1113819" y="5519344"/>
            <a:chExt cx="224457" cy="506251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03FAE73F-7B7C-4822-A3D1-E18A0C4C973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db</a:t>
              </a:r>
              <a:endParaRPr lang="en-US" sz="1400" dirty="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02CB33A5-D1F5-4F78-8A7D-2E014BD9E99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7627161" y="6054222"/>
            <a:ext cx="193374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BE8FB870-50DC-4202-885E-2B63A889F2C2}"/>
              </a:ext>
            </a:extLst>
          </p:cNvPr>
          <p:cNvGrpSpPr/>
          <p:nvPr/>
        </p:nvGrpSpPr>
        <p:grpSpPr>
          <a:xfrm>
            <a:off x="9081683" y="5169070"/>
            <a:ext cx="922764" cy="452485"/>
            <a:chOff x="20221" y="5371296"/>
            <a:chExt cx="922764" cy="452485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21BCE881-208A-43F9-975D-16E0A282D232}"/>
                </a:ext>
              </a:extLst>
            </p:cNvPr>
            <p:cNvSpPr txBox="1"/>
            <p:nvPr/>
          </p:nvSpPr>
          <p:spPr>
            <a:xfrm>
              <a:off x="10697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BF5F7A2C-8BCB-49B0-AD95-738A58B4C77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0x006000xx</a:t>
              </a:r>
            </a:p>
          </p:txBody>
        </p:sp>
      </p:grp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7086370" y="572803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D8375F-3DDA-4307-8A31-66B32C1BB42D}"/>
              </a:ext>
            </a:extLst>
          </p:cNvPr>
          <p:cNvSpPr/>
          <p:nvPr/>
        </p:nvSpPr>
        <p:spPr>
          <a:xfrm>
            <a:off x="6887391" y="6046110"/>
            <a:ext cx="705365" cy="4467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69E765-1815-4EF4-9FC3-D0DFD8E2BED4}"/>
              </a:ext>
            </a:extLst>
          </p:cNvPr>
          <p:cNvSpPr txBox="1"/>
          <p:nvPr/>
        </p:nvSpPr>
        <p:spPr>
          <a:xfrm>
            <a:off x="8952089" y="2562578"/>
            <a:ext cx="1539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Let’s zoom out</a:t>
            </a:r>
          </a:p>
          <a:p>
            <a:r>
              <a:rPr lang="en-US" i="1" dirty="0"/>
              <a:t>on memory…</a:t>
            </a:r>
          </a:p>
        </p:txBody>
      </p:sp>
    </p:spTree>
    <p:extLst>
      <p:ext uri="{BB962C8B-B14F-4D97-AF65-F5344CB8AC3E}">
        <p14:creationId xmlns:p14="http://schemas.microsoft.com/office/powerpoint/2010/main" val="2156273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38" grpId="0"/>
      <p:bldP spid="49" grpId="0" animBg="1"/>
      <p:bldP spid="51" grpId="0" animBg="1"/>
      <p:bldP spid="122" grpId="0" animBg="1"/>
      <p:bldP spid="168" grpId="0" animBg="1"/>
      <p:bldP spid="169" grpId="0" animBg="1"/>
      <p:bldP spid="189" grpId="0" animBg="1"/>
      <p:bldP spid="238" grpId="0" animBg="1"/>
      <p:bldP spid="242" grpId="0"/>
      <p:bldP spid="243" grpId="0" animBg="1"/>
      <p:bldP spid="244" grpId="0" animBg="1"/>
      <p:bldP spid="15" grpId="0" animBg="1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1575648" y="5309031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1611793" y="6539568"/>
            <a:ext cx="4328310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37664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6765044" y="6550516"/>
            <a:ext cx="170264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726759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7633805" y="6060160"/>
            <a:ext cx="833879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1611792" y="6054222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6230411" y="65300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342618" y="6063747"/>
            <a:ext cx="84946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6765044" y="6054222"/>
            <a:ext cx="82555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6237943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1615490" y="5710448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666A121-26AF-4A9D-A504-67CE5BA46638}"/>
              </a:ext>
            </a:extLst>
          </p:cNvPr>
          <p:cNvSpPr/>
          <p:nvPr/>
        </p:nvSpPr>
        <p:spPr>
          <a:xfrm>
            <a:off x="2473318" y="6066660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81052B28-6BAD-47BD-89ED-F70FA2859134}"/>
              </a:ext>
            </a:extLst>
          </p:cNvPr>
          <p:cNvGrpSpPr/>
          <p:nvPr/>
        </p:nvGrpSpPr>
        <p:grpSpPr>
          <a:xfrm>
            <a:off x="2446503" y="5312140"/>
            <a:ext cx="922764" cy="452485"/>
            <a:chOff x="20221" y="5371296"/>
            <a:chExt cx="922764" cy="452485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EEA9541A-541A-4CD1-B5E9-06A463573629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E569F2D-BED8-40C2-8E59-63C80F22D20C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0x4000b8</a:t>
              </a:r>
            </a:p>
          </p:txBody>
        </p:sp>
      </p:grpSp>
      <p:sp>
        <p:nvSpPr>
          <p:cNvPr id="229" name="Rectangle 228">
            <a:extLst>
              <a:ext uri="{FF2B5EF4-FFF2-40B4-BE49-F238E27FC236}">
                <a16:creationId xmlns:a16="http://schemas.microsoft.com/office/drawing/2014/main" id="{5ADE0053-7535-412C-A734-38E7268B5E13}"/>
              </a:ext>
            </a:extLst>
          </p:cNvPr>
          <p:cNvSpPr/>
          <p:nvPr/>
        </p:nvSpPr>
        <p:spPr>
          <a:xfrm>
            <a:off x="2486345" y="5713557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6D8D5480-81CA-43CF-BE7E-BEB8AC264989}"/>
              </a:ext>
            </a:extLst>
          </p:cNvPr>
          <p:cNvSpPr/>
          <p:nvPr/>
        </p:nvSpPr>
        <p:spPr>
          <a:xfrm>
            <a:off x="4228586" y="6049764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830C467-8D9D-4C08-A5DF-0A8532E699E6}"/>
              </a:ext>
            </a:extLst>
          </p:cNvPr>
          <p:cNvSpPr/>
          <p:nvPr/>
        </p:nvSpPr>
        <p:spPr>
          <a:xfrm>
            <a:off x="5090637" y="6049220"/>
            <a:ext cx="849465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syscall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8A985A4-4C51-4B32-8CFA-5E2BC36F12C4}"/>
              </a:ext>
            </a:extLst>
          </p:cNvPr>
          <p:cNvGrpSpPr/>
          <p:nvPr/>
        </p:nvGrpSpPr>
        <p:grpSpPr>
          <a:xfrm>
            <a:off x="3326688" y="5315249"/>
            <a:ext cx="922764" cy="452485"/>
            <a:chOff x="20221" y="5371296"/>
            <a:chExt cx="922764" cy="452485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A67D86D5-5486-4645-A181-47423F1DD9CB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2E8D7C97-867A-4DE9-B0E8-20779C15AE0A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0x4000c0</a:t>
              </a:r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74879BE-E2A6-4B82-B683-5801BBF1ACD3}"/>
              </a:ext>
            </a:extLst>
          </p:cNvPr>
          <p:cNvSpPr/>
          <p:nvPr/>
        </p:nvSpPr>
        <p:spPr>
          <a:xfrm>
            <a:off x="3366530" y="5716666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26F70C5B-4D71-415A-94E4-A9E7B3A7758A}"/>
              </a:ext>
            </a:extLst>
          </p:cNvPr>
          <p:cNvGrpSpPr/>
          <p:nvPr/>
        </p:nvGrpSpPr>
        <p:grpSpPr>
          <a:xfrm>
            <a:off x="4188214" y="5318358"/>
            <a:ext cx="922764" cy="452485"/>
            <a:chOff x="20221" y="5371296"/>
            <a:chExt cx="922764" cy="45248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DF91B0D0-6596-4780-A279-1A3CBB4E6088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0B35B4DA-26C2-432D-94FC-57EF02DA2602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0x4000c3</a:t>
              </a:r>
            </a:p>
          </p:txBody>
        </p:sp>
      </p:grpSp>
      <p:sp>
        <p:nvSpPr>
          <p:cNvPr id="246" name="Rectangle 245">
            <a:extLst>
              <a:ext uri="{FF2B5EF4-FFF2-40B4-BE49-F238E27FC236}">
                <a16:creationId xmlns:a16="http://schemas.microsoft.com/office/drawing/2014/main" id="{C99A33E1-4ADB-4865-BCD2-CE338CB5750D}"/>
              </a:ext>
            </a:extLst>
          </p:cNvPr>
          <p:cNvSpPr/>
          <p:nvPr/>
        </p:nvSpPr>
        <p:spPr>
          <a:xfrm>
            <a:off x="4228056" y="5719775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40480972-797A-4208-AF7E-DC0399380F91}"/>
              </a:ext>
            </a:extLst>
          </p:cNvPr>
          <p:cNvGrpSpPr/>
          <p:nvPr/>
        </p:nvGrpSpPr>
        <p:grpSpPr>
          <a:xfrm>
            <a:off x="5077729" y="5312136"/>
            <a:ext cx="922764" cy="452485"/>
            <a:chOff x="20221" y="5371296"/>
            <a:chExt cx="922764" cy="452485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875A3C1-4E5C-4233-851E-9B74EB440262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6CCBDE54-8E90-4AF0-9DB4-BD5CA74D054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0x4000ca</a:t>
              </a:r>
            </a:p>
          </p:txBody>
        </p:sp>
      </p:grpSp>
      <p:sp>
        <p:nvSpPr>
          <p:cNvPr id="250" name="Rectangle 249">
            <a:extLst>
              <a:ext uri="{FF2B5EF4-FFF2-40B4-BE49-F238E27FC236}">
                <a16:creationId xmlns:a16="http://schemas.microsoft.com/office/drawing/2014/main" id="{6E93B805-01DA-4ACB-B2E2-49A35002C057}"/>
              </a:ext>
            </a:extLst>
          </p:cNvPr>
          <p:cNvSpPr/>
          <p:nvPr/>
        </p:nvSpPr>
        <p:spPr>
          <a:xfrm>
            <a:off x="5117571" y="5713553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B7B3C96D-B0E0-4FB4-BD3C-7E0ECA32843D}"/>
              </a:ext>
            </a:extLst>
          </p:cNvPr>
          <p:cNvGrpSpPr/>
          <p:nvPr/>
        </p:nvGrpSpPr>
        <p:grpSpPr>
          <a:xfrm>
            <a:off x="6725203" y="5315244"/>
            <a:ext cx="922764" cy="452485"/>
            <a:chOff x="20221" y="5371296"/>
            <a:chExt cx="922764" cy="45248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486A456B-331F-446D-96DA-D9E91C764CC5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E8A2C47-65F8-4E26-A3A7-A169683884B3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6765045" y="5716661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7</a:t>
            </a:r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7C346C47-81DA-4318-83D7-BB474C7DBA0B}"/>
              </a:ext>
            </a:extLst>
          </p:cNvPr>
          <p:cNvGrpSpPr/>
          <p:nvPr/>
        </p:nvGrpSpPr>
        <p:grpSpPr>
          <a:xfrm>
            <a:off x="7586729" y="5318352"/>
            <a:ext cx="922764" cy="452485"/>
            <a:chOff x="20221" y="5371296"/>
            <a:chExt cx="922764" cy="45248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B5C34302-1F4A-4E84-AC31-C7A91C0ED606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516B5837-2AE3-4A81-B17D-3F479F91EB07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0x6000d4</a:t>
              </a:r>
            </a:p>
          </p:txBody>
        </p:sp>
      </p:grpSp>
      <p:sp>
        <p:nvSpPr>
          <p:cNvPr id="258" name="Rectangle 257">
            <a:extLst>
              <a:ext uri="{FF2B5EF4-FFF2-40B4-BE49-F238E27FC236}">
                <a16:creationId xmlns:a16="http://schemas.microsoft.com/office/drawing/2014/main" id="{3029760A-E053-4173-87BE-840BB819B745}"/>
              </a:ext>
            </a:extLst>
          </p:cNvPr>
          <p:cNvSpPr/>
          <p:nvPr/>
        </p:nvSpPr>
        <p:spPr>
          <a:xfrm>
            <a:off x="7626571" y="5719769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0DD91CA-4A37-4556-AE75-564BEF5AAA03}"/>
              </a:ext>
            </a:extLst>
          </p:cNvPr>
          <p:cNvSpPr/>
          <p:nvPr/>
        </p:nvSpPr>
        <p:spPr>
          <a:xfrm>
            <a:off x="5995565" y="6021898"/>
            <a:ext cx="705365" cy="4576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B3FD0D54-70AC-428B-85D5-1C13615A3E96}"/>
              </a:ext>
            </a:extLst>
          </p:cNvPr>
          <p:cNvSpPr txBox="1"/>
          <p:nvPr/>
        </p:nvSpPr>
        <p:spPr>
          <a:xfrm>
            <a:off x="8952089" y="2562578"/>
            <a:ext cx="1539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Let’s zoom out</a:t>
            </a:r>
          </a:p>
          <a:p>
            <a:pPr algn="ctr"/>
            <a:r>
              <a:rPr lang="en-US" i="1" dirty="0"/>
              <a:t>on memory </a:t>
            </a:r>
          </a:p>
          <a:p>
            <a:pPr algn="ctr"/>
            <a:r>
              <a:rPr lang="en-US" i="1" dirty="0"/>
              <a:t>some more…</a:t>
            </a:r>
          </a:p>
        </p:txBody>
      </p:sp>
    </p:spTree>
    <p:extLst>
      <p:ext uri="{BB962C8B-B14F-4D97-AF65-F5344CB8AC3E}">
        <p14:creationId xmlns:p14="http://schemas.microsoft.com/office/powerpoint/2010/main" val="176792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905319" y="5309031"/>
            <a:ext cx="1210629" cy="452485"/>
            <a:chOff x="20221" y="5371296"/>
            <a:chExt cx="1210629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51752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4790550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2945161" y="5710448"/>
            <a:ext cx="158304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9E569F2D-BED8-40C2-8E59-63C80F22D20C}"/>
              </a:ext>
            </a:extLst>
          </p:cNvPr>
          <p:cNvSpPr txBox="1"/>
          <p:nvPr/>
        </p:nvSpPr>
        <p:spPr>
          <a:xfrm>
            <a:off x="3673533" y="5447517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- 0x4000cb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5328939" y="5716661"/>
            <a:ext cx="1592059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FDCCCD8-75AA-4B56-AA56-84BEEFDBD404}"/>
              </a:ext>
            </a:extLst>
          </p:cNvPr>
          <p:cNvGrpSpPr/>
          <p:nvPr/>
        </p:nvGrpSpPr>
        <p:grpSpPr>
          <a:xfrm>
            <a:off x="5230021" y="5302813"/>
            <a:ext cx="1238618" cy="452485"/>
            <a:chOff x="20221" y="5371296"/>
            <a:chExt cx="1238618" cy="45248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F16869-945D-43F7-9FD2-8D344479D86B}"/>
                </a:ext>
              </a:extLst>
            </p:cNvPr>
            <p:cNvSpPr txBox="1"/>
            <p:nvPr/>
          </p:nvSpPr>
          <p:spPr>
            <a:xfrm>
              <a:off x="545514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92DF661-EA79-4B89-9C39-40852D631E19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CF035B77-F1BF-4979-A713-45B3E46104D7}"/>
              </a:ext>
            </a:extLst>
          </p:cNvPr>
          <p:cNvSpPr txBox="1"/>
          <p:nvPr/>
        </p:nvSpPr>
        <p:spPr>
          <a:xfrm>
            <a:off x="5998235" y="5441299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- 0x6000db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AD030CF-4526-4E71-AC36-AE15B1272A92}"/>
              </a:ext>
            </a:extLst>
          </p:cNvPr>
          <p:cNvSpPr txBox="1"/>
          <p:nvPr/>
        </p:nvSpPr>
        <p:spPr>
          <a:xfrm>
            <a:off x="2613873" y="5692344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1F68AF-7FD1-4946-A778-11047E3EC7A3}"/>
              </a:ext>
            </a:extLst>
          </p:cNvPr>
          <p:cNvSpPr txBox="1"/>
          <p:nvPr/>
        </p:nvSpPr>
        <p:spPr>
          <a:xfrm>
            <a:off x="2635649" y="639524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3843E74-1B09-460E-A1DB-9FEC141B9EDA}"/>
              </a:ext>
            </a:extLst>
          </p:cNvPr>
          <p:cNvSpPr txBox="1"/>
          <p:nvPr/>
        </p:nvSpPr>
        <p:spPr>
          <a:xfrm>
            <a:off x="6919784" y="6389015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7545459-48FF-4A33-9F85-27A5CED23612}"/>
              </a:ext>
            </a:extLst>
          </p:cNvPr>
          <p:cNvSpPr txBox="1"/>
          <p:nvPr/>
        </p:nvSpPr>
        <p:spPr>
          <a:xfrm>
            <a:off x="6904236" y="5682992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</p:spTree>
    <p:extLst>
      <p:ext uri="{BB962C8B-B14F-4D97-AF65-F5344CB8AC3E}">
        <p14:creationId xmlns:p14="http://schemas.microsoft.com/office/powerpoint/2010/main" val="36936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45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50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This layout scheme is known as static allocation (</a:t>
            </a:r>
            <a:r>
              <a:rPr lang="en-US" b="1" i="1" dirty="0"/>
              <a:t>why?</a:t>
            </a:r>
            <a:r>
              <a:rPr lang="en-US" b="1" dirty="0"/>
              <a:t>):</a:t>
            </a:r>
          </a:p>
          <a:p>
            <a:r>
              <a:rPr lang="en-US" dirty="0"/>
              <a:t>One fixed-size segment for all data</a:t>
            </a:r>
          </a:p>
          <a:p>
            <a:r>
              <a:rPr lang="en-US" dirty="0"/>
              <a:t>One fixed-sized segment for all program instructions</a:t>
            </a:r>
          </a:p>
          <a:p>
            <a:pPr marL="0" indent="0">
              <a:buNone/>
            </a:pPr>
            <a:r>
              <a:rPr lang="en-US" b="1" dirty="0"/>
              <a:t>Static allocation is sufficient for some simple languages</a:t>
            </a:r>
          </a:p>
          <a:p>
            <a:r>
              <a:rPr lang="en-US" dirty="0" err="1"/>
              <a:t>e.g</a:t>
            </a:r>
            <a:r>
              <a:rPr lang="en-US" dirty="0"/>
              <a:t>, FORTRAN I (1957)</a:t>
            </a:r>
          </a:p>
        </p:txBody>
      </p:sp>
    </p:spTree>
    <p:extLst>
      <p:ext uri="{BB962C8B-B14F-4D97-AF65-F5344CB8AC3E}">
        <p14:creationId xmlns:p14="http://schemas.microsoft.com/office/powerpoint/2010/main" val="3506673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59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45197E3-9FC8-40E3-9429-01C2447AEA34}"/>
              </a:ext>
            </a:extLst>
          </p:cNvPr>
          <p:cNvSpPr txBox="1"/>
          <p:nvPr/>
        </p:nvSpPr>
        <p:spPr>
          <a:xfrm>
            <a:off x="5906241" y="2012334"/>
            <a:ext cx="2886535" cy="255454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foo(int16 v){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a;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9B59150-BEFC-4C62-A1A4-4B24E9CF5136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659B9CC-DBF3-4F50-9586-B1BC56419B2E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63EE93B-0112-4F4E-8343-8A97D1EBD896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03282F1-B6CF-4805-B5C4-9722374D948C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7121616-4337-4484-9D48-91FB13434993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90D142-3E76-46E5-BD8E-E6CCDFCC592E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7B36384-F817-4DE2-8A45-C7E00C4C348E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04C6C4C-3319-4574-BCB2-6824DEFA4C1E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BEEF2C6-4ED2-4942-B2A4-12A89EC799C6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712A40F-0FBA-460D-B6D2-C903EFAE3AE9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3D5B747-4C52-47E1-882E-52E6E83DBBC2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9F657A5-0140-4F73-BE19-B41D4DB89C40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FEA71CF-85BE-4A44-8657-7D9CC41C3FA0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07579BD-0259-4404-B645-96A97AC4996F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7BB6A25-98C3-4B8B-975A-AF8CFFCFDE0B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3F7D679-FE98-46E0-8468-FE81B3859288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EBC8247-6BCC-4A73-9753-142BAD0D21D3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C67AB7A-EFE4-441B-A47B-AB4E8F883A87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4E39B95-4F2C-4D01-942D-754294664EE0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7A6C52A-ECF1-4617-A8F5-09C26C247052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CB2E608-771F-4AE9-AB5A-29FE8EF30315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34FBDD-EDE8-46D3-B409-3D036878691C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2C137B0-067A-4680-8DB6-F671308EDBBE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B93E5D1-E21F-4CCA-8B77-FE71FFBD7612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B1A52A2-4B87-46B9-B0BA-126795043E6D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5BFBC08-E3B4-407E-852F-637632BA4094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E9A567B-CBE5-4A76-BD1F-868ADA323C1C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50D566A-4E1B-46CB-92E9-151CF0C7D1B9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A5BA85E-B561-44C3-8B62-EC7D9725526C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34DC61E-84FE-4E09-8409-6D5B8B0588AB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FACC483-2A45-48BD-BE06-30088F04C0D9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4EE3F6E-4D2D-449E-B725-FB92FFC142A7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038CD11-763C-4F77-A0B0-2940B721F194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64E5AE9E-3B0C-4034-A245-A243F39197F1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4448175-5753-4AD4-8636-0E5602DAC103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3EA331D-0E42-4AD0-AF00-EAF1B221928C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3038EB3-8CDD-4F1A-9FF5-55CFB943C711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EDEED761-6BD2-4A9C-B160-1345DD8DA60F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B8453B4C-C89E-4DE2-8EE4-8FC65E3A2C84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D018A86-C1C8-4358-A5E4-585830953CF7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A8592510-DF27-4144-818B-87F60F896EA2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9490F1-34F3-4512-BB2D-1C9E60F2FBE1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47F9ED6-A9E2-4508-A567-43E0A0EFE13B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4F63D1B7-E2EC-49A4-AC5F-67C2FBC811D6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3689FC4-D31A-43C6-9FFC-51C842F1AF23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BE00CEC-BE0D-4355-A30D-EED75E96A635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5805F1F3-9BCB-4439-993C-F72A7DD2C4C8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FE60E51-86E1-496F-B07B-BFAF5B6953D1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78CD62D5-1802-4949-B3C9-A427CCDAA9FF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6285C31-1B88-4456-92AF-64FF61C277D7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FE566D3-BC92-4C09-A04C-906B8C7558EE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71D4D49-466F-4D46-A0B5-4F417C2CAEB8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FD1588F-C3A0-4AE8-A592-4FE33DCE54CC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2F181422-3DB7-41E4-9E25-EDCDE05BBD17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7804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13" grpId="0" animBg="1"/>
      <p:bldP spid="114" grpId="0"/>
      <p:bldP spid="115" grpId="0" animBg="1"/>
      <p:bldP spid="116" grpId="0" animBg="1"/>
      <p:bldP spid="117" grpId="0" animBg="1"/>
      <p:bldP spid="118" grpId="0" animBg="1"/>
      <p:bldP spid="119" grpId="0" animBg="1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 animBg="1"/>
      <p:bldP spid="139" grpId="0"/>
      <p:bldP spid="140" grpId="0" animBg="1"/>
      <p:bldP spid="141" grpId="0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/>
      <p:bldP spid="157" grpId="0" animBg="1"/>
      <p:bldP spid="158" grpId="0"/>
      <p:bldP spid="159" grpId="0"/>
      <p:bldP spid="160" grpId="0"/>
      <p:bldP spid="161" grpId="0"/>
      <p:bldP spid="162" grpId="0"/>
      <p:bldP spid="163" grpId="0" animBg="1"/>
      <p:bldP spid="164" grpId="0"/>
      <p:bldP spid="165" grpId="0" animBg="1"/>
      <p:bldP spid="1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dirty="0"/>
              <a:t>Recursion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0687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Recursion Problem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2655240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CE92D54-BCCA-44CB-9766-A06B8642D9BD}"/>
              </a:ext>
            </a:extLst>
          </p:cNvPr>
          <p:cNvSpPr/>
          <p:nvPr/>
        </p:nvSpPr>
        <p:spPr>
          <a:xfrm>
            <a:off x="4237840" y="6452485"/>
            <a:ext cx="527847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930598" y="1530307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C466DE38-F6D4-4662-969D-AB83A92267A3}"/>
              </a:ext>
            </a:extLst>
          </p:cNvPr>
          <p:cNvSpPr/>
          <p:nvPr/>
        </p:nvSpPr>
        <p:spPr>
          <a:xfrm rot="566476">
            <a:off x="1191196" y="1335646"/>
            <a:ext cx="3583667" cy="3164225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CD58B6-E4D4-42B0-A100-861475841EA0}"/>
              </a:ext>
            </a:extLst>
          </p:cNvPr>
          <p:cNvSpPr txBox="1"/>
          <p:nvPr/>
        </p:nvSpPr>
        <p:spPr>
          <a:xfrm>
            <a:off x="2474159" y="1762241"/>
            <a:ext cx="1092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Call Stack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C74B07-DACB-4759-8923-C2168D452D20}"/>
              </a:ext>
            </a:extLst>
          </p:cNvPr>
          <p:cNvGrpSpPr/>
          <p:nvPr/>
        </p:nvGrpSpPr>
        <p:grpSpPr>
          <a:xfrm>
            <a:off x="2369875" y="3018984"/>
            <a:ext cx="1334922" cy="750126"/>
            <a:chOff x="4343052" y="3018984"/>
            <a:chExt cx="1334922" cy="750126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937D5170-E866-4F57-9584-4719A73C86EC}"/>
                </a:ext>
              </a:extLst>
            </p:cNvPr>
            <p:cNvSpPr/>
            <p:nvPr/>
          </p:nvSpPr>
          <p:spPr>
            <a:xfrm>
              <a:off x="4343052" y="3018984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14E346-AD1B-4B48-B20B-13AD0A3EEB60}"/>
                </a:ext>
              </a:extLst>
            </p:cNvPr>
            <p:cNvSpPr txBox="1"/>
            <p:nvPr/>
          </p:nvSpPr>
          <p:spPr>
            <a:xfrm>
              <a:off x="4703876" y="3315139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2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23CC32-B9D8-4861-90DA-009A2945D887}"/>
              </a:ext>
            </a:extLst>
          </p:cNvPr>
          <p:cNvGrpSpPr/>
          <p:nvPr/>
        </p:nvGrpSpPr>
        <p:grpSpPr>
          <a:xfrm>
            <a:off x="2369875" y="2276053"/>
            <a:ext cx="1334922" cy="750126"/>
            <a:chOff x="4343052" y="2276053"/>
            <a:chExt cx="1334922" cy="750126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6B1FCB4A-EADA-4D57-A335-19C0324F74BF}"/>
                </a:ext>
              </a:extLst>
            </p:cNvPr>
            <p:cNvSpPr/>
            <p:nvPr/>
          </p:nvSpPr>
          <p:spPr>
            <a:xfrm>
              <a:off x="4343052" y="2276053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2</a:t>
              </a: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B0456A39-409A-4BA1-8767-BD0025AF1884}"/>
                </a:ext>
              </a:extLst>
            </p:cNvPr>
            <p:cNvSpPr txBox="1"/>
            <p:nvPr/>
          </p:nvSpPr>
          <p:spPr>
            <a:xfrm>
              <a:off x="4687136" y="2562253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1</a:t>
              </a: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C34BF95D-20CA-4CBC-A4EA-8E90DF903CB3}"/>
              </a:ext>
            </a:extLst>
          </p:cNvPr>
          <p:cNvSpPr/>
          <p:nvPr/>
        </p:nvSpPr>
        <p:spPr>
          <a:xfrm>
            <a:off x="2826229" y="5912367"/>
            <a:ext cx="1369368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ADB9A35-69A6-4488-A1D1-9945EBA4F613}"/>
              </a:ext>
            </a:extLst>
          </p:cNvPr>
          <p:cNvSpPr/>
          <p:nvPr/>
        </p:nvSpPr>
        <p:spPr>
          <a:xfrm>
            <a:off x="2824818" y="5674355"/>
            <a:ext cx="1369368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</p:spTree>
    <p:extLst>
      <p:ext uri="{BB962C8B-B14F-4D97-AF65-F5344CB8AC3E}">
        <p14:creationId xmlns:p14="http://schemas.microsoft.com/office/powerpoint/2010/main" val="175772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150772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sz="2600" dirty="0"/>
              <a:t>Recursion</a:t>
            </a:r>
          </a:p>
          <a:p>
            <a:r>
              <a:rPr lang="en-US" sz="2600" dirty="0"/>
              <a:t>Runtime-allocated objects</a:t>
            </a:r>
          </a:p>
          <a:p>
            <a:pPr lvl="1"/>
            <a:r>
              <a:rPr lang="en-US" dirty="0"/>
              <a:t>Can’t know, </a:t>
            </a:r>
            <a:r>
              <a:rPr lang="en-US" dirty="0" err="1"/>
              <a:t>apriori</a:t>
            </a:r>
            <a:r>
              <a:rPr lang="en-US" dirty="0"/>
              <a:t>, how much memory we’ll need</a:t>
            </a:r>
          </a:p>
          <a:p>
            <a:pPr lvl="1"/>
            <a:r>
              <a:rPr lang="en-US" dirty="0"/>
              <a:t>Would be super wasteful to just allocate the entire space</a:t>
            </a:r>
          </a:p>
          <a:p>
            <a:pPr marL="0" indent="0">
              <a:buNone/>
            </a:pPr>
            <a:r>
              <a:rPr lang="en-US" b="1" dirty="0"/>
              <a:t>We need new memory segments for these features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184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26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700479"/>
            <a:ext cx="3805135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9E7BE1-8BE2-1397-8A6B-24F054534C1C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2EC34-85F0-4451-74D2-00CC5B30D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85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5235362" y="6520582"/>
            <a:ext cx="4669494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5235362" y="5704775"/>
            <a:ext cx="464426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0CE6ADA-8FCE-49E1-A2DF-E74F6DDCDF6B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 animBg="1"/>
      <p:bldP spid="105" grpId="0"/>
      <p:bldP spid="109" grpId="0" animBg="1"/>
      <p:bldP spid="110" grpId="0"/>
      <p:bldP spid="111" grpId="0" animBg="1"/>
      <p:bldP spid="112" grpId="0" animBg="1"/>
      <p:bldP spid="113" grpId="0" animBg="1"/>
      <p:bldP spid="118" grpId="0" animBg="1"/>
      <p:bldP spid="119" grpId="0" animBg="1"/>
      <p:bldP spid="120" grpId="0" animBg="1"/>
      <p:bldP spid="121" grpId="0" animBg="1"/>
      <p:bldP spid="131" grpId="0"/>
      <p:bldP spid="145" grpId="0" animBg="1"/>
      <p:bldP spid="14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126996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6604856" y="6520582"/>
            <a:ext cx="330000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6579623" y="5704775"/>
            <a:ext cx="3300000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7A5E30C-5BEB-4069-852C-3859222FE97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81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0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477D649E-6FE7-41C8-8648-6ECD125D7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x64 Memory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078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1205343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4682BEA-4182-44BF-B6F9-4F7359A2B0FA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07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50958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778783-CD10-451C-8303-E60BC648ED51}"/>
              </a:ext>
            </a:extLst>
          </p:cNvPr>
          <p:cNvSpPr/>
          <p:nvPr/>
        </p:nvSpPr>
        <p:spPr>
          <a:xfrm>
            <a:off x="8779686" y="594475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3C95A13-5C88-4592-BF8A-14C6B44D9C90}"/>
              </a:ext>
            </a:extLst>
          </p:cNvPr>
          <p:cNvSpPr/>
          <p:nvPr/>
        </p:nvSpPr>
        <p:spPr>
          <a:xfrm>
            <a:off x="8777552" y="571615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8FA10E9-EE62-463E-A660-0DB0F3E361D8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099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Note: the Stack grows </a:t>
            </a:r>
            <a:r>
              <a:rPr lang="en-US" sz="4500" u="sng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DOWN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For historical reasons </a:t>
            </a:r>
          </a:p>
          <a:p>
            <a:r>
              <a:rPr lang="en-US" dirty="0"/>
              <a:t>Needed to share limited memory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5B0E18-5E13-4EB9-9F74-07C6E55754A7}"/>
              </a:ext>
            </a:extLst>
          </p:cNvPr>
          <p:cNvSpPr txBox="1"/>
          <p:nvPr/>
        </p:nvSpPr>
        <p:spPr>
          <a:xfrm>
            <a:off x="-47034" y="2772539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EBEAB1-7C3B-4A9E-94AE-6224338E3358}"/>
              </a:ext>
            </a:extLst>
          </p:cNvPr>
          <p:cNvSpPr/>
          <p:nvPr/>
        </p:nvSpPr>
        <p:spPr>
          <a:xfrm>
            <a:off x="310566" y="4123085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2545E7-76A7-4D36-8D0A-550449C37F10}"/>
              </a:ext>
            </a:extLst>
          </p:cNvPr>
          <p:cNvSpPr/>
          <p:nvPr/>
        </p:nvSpPr>
        <p:spPr>
          <a:xfrm>
            <a:off x="1853831" y="4071987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02149F-FA12-4172-84CE-7A23F80C198C}"/>
              </a:ext>
            </a:extLst>
          </p:cNvPr>
          <p:cNvSpPr/>
          <p:nvPr/>
        </p:nvSpPr>
        <p:spPr>
          <a:xfrm>
            <a:off x="3658951" y="4134033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93E34B3-9E34-40E2-9297-4E2BE583E030}"/>
              </a:ext>
            </a:extLst>
          </p:cNvPr>
          <p:cNvSpPr/>
          <p:nvPr/>
        </p:nvSpPr>
        <p:spPr>
          <a:xfrm>
            <a:off x="4146401" y="4076344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B9E1C2-E66D-4D2B-AD55-22060F934F85}"/>
              </a:ext>
            </a:extLst>
          </p:cNvPr>
          <p:cNvSpPr/>
          <p:nvPr/>
        </p:nvSpPr>
        <p:spPr>
          <a:xfrm>
            <a:off x="2312377" y="3577995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61A1CB6-A1A3-469B-B968-B21D3B8F062A}"/>
              </a:ext>
            </a:extLst>
          </p:cNvPr>
          <p:cNvSpPr/>
          <p:nvPr/>
        </p:nvSpPr>
        <p:spPr>
          <a:xfrm>
            <a:off x="322338" y="3578497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8FB58FE-912A-418E-8F74-6B6C1F4B03D6}"/>
              </a:ext>
            </a:extLst>
          </p:cNvPr>
          <p:cNvSpPr/>
          <p:nvPr/>
        </p:nvSpPr>
        <p:spPr>
          <a:xfrm>
            <a:off x="3658949" y="3573443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E1BEC5-B923-4880-92AE-129D6481E037}"/>
              </a:ext>
            </a:extLst>
          </p:cNvPr>
          <p:cNvSpPr/>
          <p:nvPr/>
        </p:nvSpPr>
        <p:spPr>
          <a:xfrm>
            <a:off x="3647574" y="3310843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72E7F25-17A0-4E8F-A7F2-3983C589BFC7}"/>
              </a:ext>
            </a:extLst>
          </p:cNvPr>
          <p:cNvSpPr/>
          <p:nvPr/>
        </p:nvSpPr>
        <p:spPr>
          <a:xfrm>
            <a:off x="4342818" y="3310843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32E19E8-A0D7-473C-A912-D4097CCED949}"/>
              </a:ext>
            </a:extLst>
          </p:cNvPr>
          <p:cNvSpPr/>
          <p:nvPr/>
        </p:nvSpPr>
        <p:spPr>
          <a:xfrm>
            <a:off x="307147" y="3310843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BEF9DFB-C169-4A74-9816-19B7BF494E9F}"/>
              </a:ext>
            </a:extLst>
          </p:cNvPr>
          <p:cNvSpPr/>
          <p:nvPr/>
        </p:nvSpPr>
        <p:spPr>
          <a:xfrm>
            <a:off x="2309193" y="3310843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D9C2F4-5E59-4CBA-8BE7-642B9B9DC3FE}"/>
              </a:ext>
            </a:extLst>
          </p:cNvPr>
          <p:cNvSpPr/>
          <p:nvPr/>
        </p:nvSpPr>
        <p:spPr>
          <a:xfrm>
            <a:off x="5249626" y="4143558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4601A-7293-442C-95B4-3DBE20B35E4C}"/>
              </a:ext>
            </a:extLst>
          </p:cNvPr>
          <p:cNvSpPr/>
          <p:nvPr/>
        </p:nvSpPr>
        <p:spPr>
          <a:xfrm>
            <a:off x="5249624" y="3310843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279034-7DC9-4D41-861B-85FF48362451}"/>
              </a:ext>
            </a:extLst>
          </p:cNvPr>
          <p:cNvSpPr txBox="1"/>
          <p:nvPr/>
        </p:nvSpPr>
        <p:spPr>
          <a:xfrm>
            <a:off x="10028496" y="282100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F99A6E-0B78-4869-8BA5-B344CB015994}"/>
              </a:ext>
            </a:extLst>
          </p:cNvPr>
          <p:cNvSpPr/>
          <p:nvPr/>
        </p:nvSpPr>
        <p:spPr>
          <a:xfrm>
            <a:off x="9297078" y="3573443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E2AAE94-50E5-4516-80F5-8A22F70710EB}"/>
              </a:ext>
            </a:extLst>
          </p:cNvPr>
          <p:cNvSpPr/>
          <p:nvPr/>
        </p:nvSpPr>
        <p:spPr>
          <a:xfrm>
            <a:off x="8542471" y="3573443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0515461-CAF2-4F35-99A5-DC91229D85A3}"/>
              </a:ext>
            </a:extLst>
          </p:cNvPr>
          <p:cNvSpPr/>
          <p:nvPr/>
        </p:nvSpPr>
        <p:spPr>
          <a:xfrm>
            <a:off x="8542471" y="3335318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29026BF-D2F8-436B-A42B-9EAA0A533718}"/>
              </a:ext>
            </a:extLst>
          </p:cNvPr>
          <p:cNvSpPr/>
          <p:nvPr/>
        </p:nvSpPr>
        <p:spPr>
          <a:xfrm>
            <a:off x="9294946" y="3344843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7562124-4250-4B48-895E-EB9CB252C089}"/>
              </a:ext>
            </a:extLst>
          </p:cNvPr>
          <p:cNvSpPr txBox="1"/>
          <p:nvPr/>
        </p:nvSpPr>
        <p:spPr>
          <a:xfrm>
            <a:off x="237666" y="2440527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1D3A636-260C-436E-846D-FEED78BB6EC7}"/>
              </a:ext>
            </a:extLst>
          </p:cNvPr>
          <p:cNvSpPr/>
          <p:nvPr/>
        </p:nvSpPr>
        <p:spPr>
          <a:xfrm>
            <a:off x="7677124" y="3308002"/>
            <a:ext cx="833860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E42FCE-9F01-4ECD-B7FD-1D8F8D06AAA4}"/>
              </a:ext>
            </a:extLst>
          </p:cNvPr>
          <p:cNvSpPr txBox="1"/>
          <p:nvPr/>
        </p:nvSpPr>
        <p:spPr>
          <a:xfrm>
            <a:off x="7357265" y="34290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AD45CCC-023A-4256-8BA0-2510857314EC}"/>
              </a:ext>
            </a:extLst>
          </p:cNvPr>
          <p:cNvSpPr/>
          <p:nvPr/>
        </p:nvSpPr>
        <p:spPr>
          <a:xfrm rot="16200000">
            <a:off x="6768687" y="1528912"/>
            <a:ext cx="221152" cy="32716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53B579-7D65-46D8-88D4-2B63B751EC1D}"/>
              </a:ext>
            </a:extLst>
          </p:cNvPr>
          <p:cNvSpPr/>
          <p:nvPr/>
        </p:nvSpPr>
        <p:spPr>
          <a:xfrm>
            <a:off x="6083212" y="2677774"/>
            <a:ext cx="101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heap</a:t>
            </a:r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AA1B6921-996E-4034-B828-D2ED121C8EE9}"/>
              </a:ext>
            </a:extLst>
          </p:cNvPr>
          <p:cNvSpPr/>
          <p:nvPr/>
        </p:nvSpPr>
        <p:spPr>
          <a:xfrm rot="16200000">
            <a:off x="9140332" y="2447696"/>
            <a:ext cx="221152" cy="14168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2F0EC79-DA57-4A35-B3E6-611A4000C9DC}"/>
              </a:ext>
            </a:extLst>
          </p:cNvPr>
          <p:cNvSpPr/>
          <p:nvPr/>
        </p:nvSpPr>
        <p:spPr>
          <a:xfrm>
            <a:off x="8621918" y="2668751"/>
            <a:ext cx="1242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stack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79B816-13AF-4B32-93AA-BB1115472DE0}"/>
              </a:ext>
            </a:extLst>
          </p:cNvPr>
          <p:cNvSpPr txBox="1"/>
          <p:nvPr/>
        </p:nvSpPr>
        <p:spPr>
          <a:xfrm>
            <a:off x="-11066" y="516433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3F1725D-E0A5-40AB-A5F6-58F20CA1695A}"/>
              </a:ext>
            </a:extLst>
          </p:cNvPr>
          <p:cNvSpPr/>
          <p:nvPr/>
        </p:nvSpPr>
        <p:spPr>
          <a:xfrm>
            <a:off x="308434" y="6514881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324A6E2-FEED-488D-B5A3-6A3FB66F785A}"/>
              </a:ext>
            </a:extLst>
          </p:cNvPr>
          <p:cNvSpPr/>
          <p:nvPr/>
        </p:nvSpPr>
        <p:spPr>
          <a:xfrm>
            <a:off x="1851699" y="6463783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13FC466-5FA4-468C-85F3-AF08613D75C9}"/>
              </a:ext>
            </a:extLst>
          </p:cNvPr>
          <p:cNvSpPr/>
          <p:nvPr/>
        </p:nvSpPr>
        <p:spPr>
          <a:xfrm>
            <a:off x="3656819" y="6525829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ECEFCF-E889-412F-9DB5-AA050CCE7441}"/>
              </a:ext>
            </a:extLst>
          </p:cNvPr>
          <p:cNvSpPr/>
          <p:nvPr/>
        </p:nvSpPr>
        <p:spPr>
          <a:xfrm>
            <a:off x="4144269" y="6468140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3736B4B-848E-45FE-AEAE-30085D9A2C2C}"/>
              </a:ext>
            </a:extLst>
          </p:cNvPr>
          <p:cNvSpPr/>
          <p:nvPr/>
        </p:nvSpPr>
        <p:spPr>
          <a:xfrm>
            <a:off x="2310245" y="5969791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E3216AF-745C-47B7-9EFF-C849A102BC52}"/>
              </a:ext>
            </a:extLst>
          </p:cNvPr>
          <p:cNvSpPr/>
          <p:nvPr/>
        </p:nvSpPr>
        <p:spPr>
          <a:xfrm>
            <a:off x="320206" y="5970293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1EB91F5-EB3D-44C7-AF17-0CF45B51B14C}"/>
              </a:ext>
            </a:extLst>
          </p:cNvPr>
          <p:cNvSpPr/>
          <p:nvPr/>
        </p:nvSpPr>
        <p:spPr>
          <a:xfrm>
            <a:off x="3656817" y="5965239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653DD42-C9AA-4B85-BC55-5F5D01F8CD81}"/>
              </a:ext>
            </a:extLst>
          </p:cNvPr>
          <p:cNvSpPr/>
          <p:nvPr/>
        </p:nvSpPr>
        <p:spPr>
          <a:xfrm>
            <a:off x="3645442" y="5702639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68C4C79-D880-483A-B3C4-F7106AA204D0}"/>
              </a:ext>
            </a:extLst>
          </p:cNvPr>
          <p:cNvSpPr/>
          <p:nvPr/>
        </p:nvSpPr>
        <p:spPr>
          <a:xfrm>
            <a:off x="4340686" y="5702639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30C9312-C56B-4920-9788-BCFD9A81A0E0}"/>
              </a:ext>
            </a:extLst>
          </p:cNvPr>
          <p:cNvSpPr/>
          <p:nvPr/>
        </p:nvSpPr>
        <p:spPr>
          <a:xfrm>
            <a:off x="305015" y="5702639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8BDC2EB-C2BB-4C49-BFB8-126ED7B4027A}"/>
              </a:ext>
            </a:extLst>
          </p:cNvPr>
          <p:cNvSpPr/>
          <p:nvPr/>
        </p:nvSpPr>
        <p:spPr>
          <a:xfrm>
            <a:off x="2307061" y="5702639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4E4DBF4-40B8-4AAA-8BA5-8061C3D12331}"/>
              </a:ext>
            </a:extLst>
          </p:cNvPr>
          <p:cNvSpPr/>
          <p:nvPr/>
        </p:nvSpPr>
        <p:spPr>
          <a:xfrm>
            <a:off x="5247494" y="6535354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C398AB0-424E-43D7-B1B7-D09CDEF59317}"/>
              </a:ext>
            </a:extLst>
          </p:cNvPr>
          <p:cNvSpPr/>
          <p:nvPr/>
        </p:nvSpPr>
        <p:spPr>
          <a:xfrm>
            <a:off x="5247492" y="5702639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2070AA2-6C05-4C7B-881B-B4935218E20A}"/>
              </a:ext>
            </a:extLst>
          </p:cNvPr>
          <p:cNvSpPr txBox="1"/>
          <p:nvPr/>
        </p:nvSpPr>
        <p:spPr>
          <a:xfrm>
            <a:off x="10026364" y="5212801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C1B072F-30C6-47AE-BBED-206B788E7CFA}"/>
              </a:ext>
            </a:extLst>
          </p:cNvPr>
          <p:cNvSpPr/>
          <p:nvPr/>
        </p:nvSpPr>
        <p:spPr>
          <a:xfrm>
            <a:off x="9294946" y="5965239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8E700E6-BC59-4D11-B1AF-656F7A75A3B9}"/>
              </a:ext>
            </a:extLst>
          </p:cNvPr>
          <p:cNvSpPr/>
          <p:nvPr/>
        </p:nvSpPr>
        <p:spPr>
          <a:xfrm>
            <a:off x="8540339" y="5965239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8B23AB7-C235-46FD-9F4D-0AAF5BC2847C}"/>
              </a:ext>
            </a:extLst>
          </p:cNvPr>
          <p:cNvSpPr/>
          <p:nvPr/>
        </p:nvSpPr>
        <p:spPr>
          <a:xfrm>
            <a:off x="8540339" y="5727114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A78DF5A-137C-4A5F-B20C-FF950CFE607B}"/>
              </a:ext>
            </a:extLst>
          </p:cNvPr>
          <p:cNvSpPr/>
          <p:nvPr/>
        </p:nvSpPr>
        <p:spPr>
          <a:xfrm>
            <a:off x="9292814" y="5736639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956CD32-C6E5-4310-82AC-2124C1753627}"/>
              </a:ext>
            </a:extLst>
          </p:cNvPr>
          <p:cNvSpPr txBox="1"/>
          <p:nvPr/>
        </p:nvSpPr>
        <p:spPr>
          <a:xfrm>
            <a:off x="52616" y="4858616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#2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D12B0196-DB89-4F0E-B378-FD9D5F1F81EC}"/>
              </a:ext>
            </a:extLst>
          </p:cNvPr>
          <p:cNvSpPr/>
          <p:nvPr/>
        </p:nvSpPr>
        <p:spPr>
          <a:xfrm rot="16200000">
            <a:off x="5663963" y="5029904"/>
            <a:ext cx="221152" cy="10540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2453B33-FA56-49C2-BEA0-9BBF7EB4B339}"/>
              </a:ext>
            </a:extLst>
          </p:cNvPr>
          <p:cNvSpPr/>
          <p:nvPr/>
        </p:nvSpPr>
        <p:spPr>
          <a:xfrm>
            <a:off x="5149092" y="5140542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heap</a:t>
            </a:r>
          </a:p>
        </p:txBody>
      </p:sp>
      <p:sp>
        <p:nvSpPr>
          <p:cNvPr id="80" name="Right Brace 79">
            <a:extLst>
              <a:ext uri="{FF2B5EF4-FFF2-40B4-BE49-F238E27FC236}">
                <a16:creationId xmlns:a16="http://schemas.microsoft.com/office/drawing/2014/main" id="{72B5E056-B95A-406A-B2A1-E49C6C11A471}"/>
              </a:ext>
            </a:extLst>
          </p:cNvPr>
          <p:cNvSpPr/>
          <p:nvPr/>
        </p:nvSpPr>
        <p:spPr>
          <a:xfrm rot="16200000">
            <a:off x="8039753" y="3741045"/>
            <a:ext cx="221152" cy="36137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1FC42F-43E1-414F-BC50-BFD82EE9A7D0}"/>
              </a:ext>
            </a:extLst>
          </p:cNvPr>
          <p:cNvSpPr/>
          <p:nvPr/>
        </p:nvSpPr>
        <p:spPr>
          <a:xfrm>
            <a:off x="7635536" y="5140542"/>
            <a:ext cx="1030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stack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50C7066-8AB1-411C-89FD-631FAEFCAE46}"/>
              </a:ext>
            </a:extLst>
          </p:cNvPr>
          <p:cNvSpPr/>
          <p:nvPr/>
        </p:nvSpPr>
        <p:spPr>
          <a:xfrm>
            <a:off x="6343446" y="3318761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567B974-638D-428F-859D-E3D8C3AD53E8}"/>
              </a:ext>
            </a:extLst>
          </p:cNvPr>
          <p:cNvSpPr/>
          <p:nvPr/>
        </p:nvSpPr>
        <p:spPr>
          <a:xfrm>
            <a:off x="7426212" y="5955714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85A9D6F-A13E-434E-A3F6-7B623692C1C8}"/>
              </a:ext>
            </a:extLst>
          </p:cNvPr>
          <p:cNvSpPr/>
          <p:nvPr/>
        </p:nvSpPr>
        <p:spPr>
          <a:xfrm>
            <a:off x="6312085" y="5946189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CE8230A-C106-4860-9C2B-45AA8B527D50}"/>
              </a:ext>
            </a:extLst>
          </p:cNvPr>
          <p:cNvSpPr/>
          <p:nvPr/>
        </p:nvSpPr>
        <p:spPr>
          <a:xfrm>
            <a:off x="7961133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9C8CB42-26BC-42C0-9804-DA409FB5780B}"/>
              </a:ext>
            </a:extLst>
          </p:cNvPr>
          <p:cNvSpPr/>
          <p:nvPr/>
        </p:nvSpPr>
        <p:spPr>
          <a:xfrm>
            <a:off x="7421214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10AF6C-6239-48C7-ABC5-06FF32662E8A}"/>
              </a:ext>
            </a:extLst>
          </p:cNvPr>
          <p:cNvSpPr/>
          <p:nvPr/>
        </p:nvSpPr>
        <p:spPr>
          <a:xfrm>
            <a:off x="6865536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AF9D2BA-3783-4FF5-952F-D3FFB490CC6A}"/>
              </a:ext>
            </a:extLst>
          </p:cNvPr>
          <p:cNvSpPr/>
          <p:nvPr/>
        </p:nvSpPr>
        <p:spPr>
          <a:xfrm>
            <a:off x="6325617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61139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1" grpId="0"/>
      <p:bldP spid="32" grpId="0" animBg="1"/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5" grpId="0" animBg="1"/>
      <p:bldP spid="46" grpId="0" animBg="1"/>
      <p:bldP spid="49" grpId="0" animBg="1"/>
      <p:bldP spid="50" grpId="0" animBg="1"/>
      <p:bldP spid="51" grpId="0"/>
      <p:bldP spid="52" grpId="0" animBg="1"/>
      <p:bldP spid="3" grpId="0"/>
      <p:bldP spid="5" grpId="0" animBg="1"/>
      <p:bldP spid="6" grpId="0"/>
      <p:bldP spid="53" grpId="0" animBg="1"/>
      <p:bldP spid="54" grpId="0"/>
      <p:bldP spid="55" grpId="0"/>
      <p:bldP spid="56" grpId="0" animBg="1"/>
      <p:bldP spid="57" grpId="0"/>
      <p:bldP spid="58" grpId="0" animBg="1"/>
      <p:bldP spid="59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/>
      <p:bldP spid="70" grpId="0" animBg="1"/>
      <p:bldP spid="71" grpId="0" animBg="1"/>
      <p:bldP spid="73" grpId="0" animBg="1"/>
      <p:bldP spid="74" grpId="0" animBg="1"/>
      <p:bldP spid="75" grpId="0"/>
      <p:bldP spid="78" grpId="0" animBg="1"/>
      <p:bldP spid="79" grpId="0"/>
      <p:bldP spid="80" grpId="0" animBg="1"/>
      <p:bldP spid="81" grpId="0"/>
      <p:bldP spid="82" grpId="0" animBg="1"/>
      <p:bldP spid="83" grpId="0" animBg="1"/>
      <p:bldP spid="84" grpId="0" animBg="1"/>
      <p:bldP spid="86" grpId="0" animBg="1"/>
      <p:bldP spid="88" grpId="0" animBg="1"/>
      <p:bldP spid="89" grpId="0" animBg="1"/>
      <p:bldP spid="9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00568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Summary: “Modern” 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Instruction code </a:t>
            </a:r>
          </a:p>
          <a:p>
            <a:r>
              <a:rPr lang="en-US" dirty="0"/>
              <a:t>Static allocation in the .text section</a:t>
            </a:r>
          </a:p>
          <a:p>
            <a:pPr marL="0" indent="0">
              <a:buNone/>
            </a:pPr>
            <a:r>
              <a:rPr lang="en-US" b="1" dirty="0"/>
              <a:t>Global variables</a:t>
            </a:r>
          </a:p>
          <a:p>
            <a:r>
              <a:rPr lang="en-US" dirty="0"/>
              <a:t>Static allocation in the .data section</a:t>
            </a:r>
          </a:p>
          <a:p>
            <a:pPr marL="0" indent="0">
              <a:buNone/>
            </a:pPr>
            <a:r>
              <a:rPr lang="en-US" b="1" dirty="0" err="1"/>
              <a:t>Malloc’ed</a:t>
            </a:r>
            <a:r>
              <a:rPr lang="en-US" b="1" dirty="0"/>
              <a:t> data</a:t>
            </a:r>
          </a:p>
          <a:p>
            <a:r>
              <a:rPr lang="en-US" dirty="0"/>
              <a:t>Dynamic allocation on the heap</a:t>
            </a:r>
          </a:p>
          <a:p>
            <a:pPr marL="0" indent="0">
              <a:buNone/>
            </a:pPr>
            <a:r>
              <a:rPr lang="en-US" b="1" dirty="0"/>
              <a:t>Local variables</a:t>
            </a:r>
          </a:p>
          <a:p>
            <a:r>
              <a:rPr lang="en-US" dirty="0"/>
              <a:t>Dynamic allocation on the stack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F6DE36A-13A9-474F-A4A4-EF54EFEB16D1}"/>
              </a:ext>
            </a:extLst>
          </p:cNvPr>
          <p:cNvSpPr/>
          <p:nvPr/>
        </p:nvSpPr>
        <p:spPr>
          <a:xfrm>
            <a:off x="5249626" y="6530107"/>
            <a:ext cx="2605929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F76D2B-CA92-4AAA-91D7-FA212320DCE7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7209CD-184D-4258-9FAE-48D198AB4063}"/>
              </a:ext>
            </a:extLst>
          </p:cNvPr>
          <p:cNvSpPr/>
          <p:nvPr/>
        </p:nvSpPr>
        <p:spPr>
          <a:xfrm>
            <a:off x="6535500" y="5697392"/>
            <a:ext cx="1320055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F8BD6C2-F06F-4E39-91AC-9ABF25A4E3B5}"/>
              </a:ext>
            </a:extLst>
          </p:cNvPr>
          <p:cNvSpPr/>
          <p:nvPr/>
        </p:nvSpPr>
        <p:spPr>
          <a:xfrm>
            <a:off x="8542471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7F6592-327A-4AA6-B2A6-8A173F2AB57D}"/>
              </a:ext>
            </a:extLst>
          </p:cNvPr>
          <p:cNvSpPr txBox="1"/>
          <p:nvPr/>
        </p:nvSpPr>
        <p:spPr>
          <a:xfrm>
            <a:off x="519803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BA817BF-EA8B-4097-B62C-8AE65775CA52}"/>
              </a:ext>
            </a:extLst>
          </p:cNvPr>
          <p:cNvSpPr/>
          <p:nvPr/>
        </p:nvSpPr>
        <p:spPr>
          <a:xfrm>
            <a:off x="520788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551477-7BE5-42C9-AD9F-A0CE994C98D4}"/>
              </a:ext>
            </a:extLst>
          </p:cNvPr>
          <p:cNvSpPr txBox="1"/>
          <p:nvPr/>
        </p:nvSpPr>
        <p:spPr>
          <a:xfrm>
            <a:off x="5248071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183B8D-3F74-4E96-A8E5-9379316E9BAC}"/>
              </a:ext>
            </a:extLst>
          </p:cNvPr>
          <p:cNvSpPr txBox="1"/>
          <p:nvPr/>
        </p:nvSpPr>
        <p:spPr>
          <a:xfrm>
            <a:off x="5925260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A93E3E-BB9C-4049-B0D0-4BC1EA426500}"/>
              </a:ext>
            </a:extLst>
          </p:cNvPr>
          <p:cNvSpPr txBox="1"/>
          <p:nvPr/>
        </p:nvSpPr>
        <p:spPr>
          <a:xfrm>
            <a:off x="6571913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8285F54-C1BA-4FB8-BCDA-F841E3467FB3}"/>
              </a:ext>
            </a:extLst>
          </p:cNvPr>
          <p:cNvSpPr txBox="1"/>
          <p:nvPr/>
        </p:nvSpPr>
        <p:spPr>
          <a:xfrm>
            <a:off x="8644478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52FF17-6D46-481F-ACED-5D0B815C4FB4}"/>
              </a:ext>
            </a:extLst>
          </p:cNvPr>
          <p:cNvSpPr txBox="1"/>
          <p:nvPr/>
        </p:nvSpPr>
        <p:spPr>
          <a:xfrm>
            <a:off x="9366773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0x7fff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C07851-8271-4965-9751-7F43DB612956}"/>
              </a:ext>
            </a:extLst>
          </p:cNvPr>
          <p:cNvSpPr txBox="1"/>
          <p:nvPr/>
        </p:nvSpPr>
        <p:spPr>
          <a:xfrm>
            <a:off x="586222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F348EB3-A2BF-4A03-9E9F-C122B084EFAE}"/>
              </a:ext>
            </a:extLst>
          </p:cNvPr>
          <p:cNvSpPr txBox="1"/>
          <p:nvPr/>
        </p:nvSpPr>
        <p:spPr>
          <a:xfrm>
            <a:off x="651959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593D932-07DF-4110-9BCD-2EBBBCFF68E3}"/>
              </a:ext>
            </a:extLst>
          </p:cNvPr>
          <p:cNvSpPr txBox="1"/>
          <p:nvPr/>
        </p:nvSpPr>
        <p:spPr>
          <a:xfrm>
            <a:off x="8573287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A644104-7262-4BF2-980A-E38F62BD13D7}"/>
              </a:ext>
            </a:extLst>
          </p:cNvPr>
          <p:cNvSpPr txBox="1"/>
          <p:nvPr/>
        </p:nvSpPr>
        <p:spPr>
          <a:xfrm>
            <a:off x="9292355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4C32181-071A-4D79-A025-DDC9E1E7D8A5}"/>
              </a:ext>
            </a:extLst>
          </p:cNvPr>
          <p:cNvSpPr/>
          <p:nvPr/>
        </p:nvSpPr>
        <p:spPr>
          <a:xfrm>
            <a:off x="9317411" y="5405810"/>
            <a:ext cx="756985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B3E7A74-A811-47F5-90FF-179D41FD0053}"/>
              </a:ext>
            </a:extLst>
          </p:cNvPr>
          <p:cNvSpPr/>
          <p:nvPr/>
        </p:nvSpPr>
        <p:spPr>
          <a:xfrm>
            <a:off x="587207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45C3693-6CF9-4416-92BB-4773322C86B0}"/>
              </a:ext>
            </a:extLst>
          </p:cNvPr>
          <p:cNvSpPr/>
          <p:nvPr/>
        </p:nvSpPr>
        <p:spPr>
          <a:xfrm>
            <a:off x="653627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0874921-DDC9-4DFE-B5C0-10F4CEB7FD43}"/>
              </a:ext>
            </a:extLst>
          </p:cNvPr>
          <p:cNvSpPr txBox="1"/>
          <p:nvPr/>
        </p:nvSpPr>
        <p:spPr>
          <a:xfrm>
            <a:off x="7251369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A5158CA-C28F-4C00-AE41-79660AA24A0E}"/>
              </a:ext>
            </a:extLst>
          </p:cNvPr>
          <p:cNvSpPr txBox="1"/>
          <p:nvPr/>
        </p:nvSpPr>
        <p:spPr>
          <a:xfrm>
            <a:off x="7188330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F1C0CE6-DAA2-4DEF-AD87-258D91377A94}"/>
              </a:ext>
            </a:extLst>
          </p:cNvPr>
          <p:cNvSpPr/>
          <p:nvPr/>
        </p:nvSpPr>
        <p:spPr>
          <a:xfrm>
            <a:off x="719818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947C712-6DAD-4BCD-8CB4-126690B3AC86}"/>
              </a:ext>
            </a:extLst>
          </p:cNvPr>
          <p:cNvSpPr txBox="1"/>
          <p:nvPr/>
        </p:nvSpPr>
        <p:spPr>
          <a:xfrm>
            <a:off x="798886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51EE4D5-25BB-4E9F-AE3A-5EF128AC3156}"/>
              </a:ext>
            </a:extLst>
          </p:cNvPr>
          <p:cNvSpPr/>
          <p:nvPr/>
        </p:nvSpPr>
        <p:spPr>
          <a:xfrm>
            <a:off x="8573287" y="6530107"/>
            <a:ext cx="15235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17AC2D2-3007-4D45-B1A6-CE7AB71FBB66}"/>
              </a:ext>
            </a:extLst>
          </p:cNvPr>
          <p:cNvSpPr/>
          <p:nvPr/>
        </p:nvSpPr>
        <p:spPr>
          <a:xfrm>
            <a:off x="9297078" y="5959992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119B80E-E1FF-46E7-A836-794666CE2990}"/>
              </a:ext>
            </a:extLst>
          </p:cNvPr>
          <p:cNvSpPr/>
          <p:nvPr/>
        </p:nvSpPr>
        <p:spPr>
          <a:xfrm>
            <a:off x="8542471" y="5959992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4DC0F2C-5D9A-4BBC-A1AD-C06A5BF4D623}"/>
              </a:ext>
            </a:extLst>
          </p:cNvPr>
          <p:cNvSpPr/>
          <p:nvPr/>
        </p:nvSpPr>
        <p:spPr>
          <a:xfrm>
            <a:off x="7879516" y="6520582"/>
            <a:ext cx="66295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5668ECF-402E-4F3C-99EF-C867E2F8F1E1}"/>
              </a:ext>
            </a:extLst>
          </p:cNvPr>
          <p:cNvSpPr/>
          <p:nvPr/>
        </p:nvSpPr>
        <p:spPr>
          <a:xfrm>
            <a:off x="7895621" y="5704775"/>
            <a:ext cx="621618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69CC2BB-ED85-4E5E-9CED-E1ADD534B23E}"/>
              </a:ext>
            </a:extLst>
          </p:cNvPr>
          <p:cNvSpPr/>
          <p:nvPr/>
        </p:nvSpPr>
        <p:spPr>
          <a:xfrm>
            <a:off x="8542471" y="5721867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60B19EB-4BCD-4D31-BE53-2230DE1FC967}"/>
              </a:ext>
            </a:extLst>
          </p:cNvPr>
          <p:cNvSpPr/>
          <p:nvPr/>
        </p:nvSpPr>
        <p:spPr>
          <a:xfrm>
            <a:off x="9294946" y="5731392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7513459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49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Done!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Next Time: x64 Practice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35</a:t>
            </a:fld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A19F5F9-06E2-4A8D-9E5C-B8CDF170A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52328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Next Time</a:t>
            </a:r>
          </a:p>
          <a:p>
            <a:r>
              <a:rPr lang="en-US" dirty="0"/>
              <a:t>Handling more complicated programs in x64</a:t>
            </a:r>
          </a:p>
        </p:txBody>
      </p:sp>
    </p:spTree>
    <p:extLst>
      <p:ext uri="{BB962C8B-B14F-4D97-AF65-F5344CB8AC3E}">
        <p14:creationId xmlns:p14="http://schemas.microsoft.com/office/powerpoint/2010/main" val="200497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0CABAED-7E29-46AB-A175-652503A1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We’re At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Progress Pics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0CAECA9-7B13-4AA4-91D5-B7904CAF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383" y="1360407"/>
            <a:ext cx="884485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Collecting the x86 pieces needed to represent source code</a:t>
            </a:r>
            <a:endParaRPr lang="en-US" dirty="0"/>
          </a:p>
        </p:txBody>
      </p:sp>
      <p:sp>
        <p:nvSpPr>
          <p:cNvPr id="28" name="Slide Number Placeholder 2">
            <a:extLst>
              <a:ext uri="{FF2B5EF4-FFF2-40B4-BE49-F238E27FC236}">
                <a16:creationId xmlns:a16="http://schemas.microsoft.com/office/drawing/2014/main" id="{84C9100C-2969-40A5-9214-4074B8E7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Is the Consolidation of MSPs Inescapable? – Channel Futures">
            <a:extLst>
              <a:ext uri="{FF2B5EF4-FFF2-40B4-BE49-F238E27FC236}">
                <a16:creationId xmlns:a16="http://schemas.microsoft.com/office/drawing/2014/main" id="{87F1B21B-E4E8-44FC-B2D1-14D7B4FC3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313" y="1970168"/>
            <a:ext cx="835342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92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Discussion</a:t>
            </a:r>
          </a:p>
          <a:p>
            <a:r>
              <a:rPr lang="en-US" dirty="0"/>
              <a:t>Some assurances</a:t>
            </a:r>
          </a:p>
          <a:p>
            <a:pPr marL="0" indent="0">
              <a:buNone/>
            </a:pPr>
            <a:r>
              <a:rPr lang="en-US" b="1" dirty="0"/>
              <a:t>Architecture Details</a:t>
            </a:r>
          </a:p>
          <a:p>
            <a:r>
              <a:rPr lang="en-US" dirty="0"/>
              <a:t>Basic instructions</a:t>
            </a:r>
          </a:p>
          <a:p>
            <a:r>
              <a:rPr lang="en-US" dirty="0"/>
              <a:t>Basic memory allocation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EFCAC8-8790-48A6-8230-7C2AD6E334BF}"/>
              </a:ext>
            </a:extLst>
          </p:cNvPr>
          <p:cNvSpPr/>
          <p:nvPr/>
        </p:nvSpPr>
        <p:spPr>
          <a:xfrm>
            <a:off x="5498339" y="1648724"/>
            <a:ext cx="3859874" cy="21115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What you should know:</a:t>
            </a:r>
          </a:p>
          <a:p>
            <a:pPr algn="ctr"/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register manipulation </a:t>
            </a:r>
            <a:r>
              <a:rPr lang="en-US" dirty="0" err="1"/>
              <a:t>oprs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conditional </a:t>
            </a:r>
            <a:r>
              <a:rPr lang="en-US" dirty="0" err="1"/>
              <a:t>jmp</a:t>
            </a:r>
            <a:r>
              <a:rPr lang="en-US" dirty="0"/>
              <a:t> / </a:t>
            </a:r>
            <a:r>
              <a:rPr lang="en-US" dirty="0" err="1"/>
              <a:t>cmp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2D0D67-9A13-AEF9-88B9-DD6B0B56BC5D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B523C4-9BDA-E264-4D18-597AB8B92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Memory as an Array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2063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is just a big </a:t>
            </a:r>
            <a:r>
              <a:rPr lang="en-US" b="1" dirty="0" err="1"/>
              <a:t>ol</a:t>
            </a:r>
            <a:r>
              <a:rPr lang="en-US" b="1" dirty="0"/>
              <a:t>’ array of bytes (with OS mediation)</a:t>
            </a:r>
          </a:p>
          <a:p>
            <a:r>
              <a:rPr lang="en-US" dirty="0"/>
              <a:t>Assembler and friends will map the code into memory</a:t>
            </a:r>
          </a:p>
          <a:p>
            <a:r>
              <a:rPr lang="en-US" dirty="0"/>
              <a:t>We still need to map data to memory</a:t>
            </a:r>
          </a:p>
          <a:p>
            <a:pPr lvl="1"/>
            <a:r>
              <a:rPr lang="en-US" dirty="0"/>
              <a:t>variables, objects, strings, arrays, etc.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53350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56472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56358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56244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53488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5204798" y="6354214"/>
            <a:ext cx="3126254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E420AE6-47FE-4AE6-BFDC-6855E16263D8}"/>
              </a:ext>
            </a:extLst>
          </p:cNvPr>
          <p:cNvSpPr txBox="1"/>
          <p:nvPr/>
        </p:nvSpPr>
        <p:spPr>
          <a:xfrm>
            <a:off x="5470086" y="600766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32-bit value 7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F3402A9-0CB8-4013-89B9-4182C1710690}"/>
              </a:ext>
            </a:extLst>
          </p:cNvPr>
          <p:cNvGrpSpPr/>
          <p:nvPr/>
        </p:nvGrpSpPr>
        <p:grpSpPr>
          <a:xfrm>
            <a:off x="355862" y="5178983"/>
            <a:ext cx="4942959" cy="1476160"/>
            <a:chOff x="355862" y="5178983"/>
            <a:chExt cx="4942959" cy="147616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030F8E5-23E9-4FBC-BF86-795E0C7E39F7}"/>
                </a:ext>
              </a:extLst>
            </p:cNvPr>
            <p:cNvSpPr/>
            <p:nvPr/>
          </p:nvSpPr>
          <p:spPr>
            <a:xfrm>
              <a:off x="4452047" y="5599734"/>
              <a:ext cx="846774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F36E1EC-48A8-4300-BA88-DCF00F35533C}"/>
                </a:ext>
              </a:extLst>
            </p:cNvPr>
            <p:cNvGrpSpPr/>
            <p:nvPr/>
          </p:nvGrpSpPr>
          <p:grpSpPr>
            <a:xfrm>
              <a:off x="355862" y="5178983"/>
              <a:ext cx="4871977" cy="1476160"/>
              <a:chOff x="355862" y="5178983"/>
              <a:chExt cx="4871977" cy="1476160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CAD3BF1E-BCF9-4AE5-9959-84D30EBC04FE}"/>
                  </a:ext>
                </a:extLst>
              </p:cNvPr>
              <p:cNvSpPr txBox="1"/>
              <p:nvPr/>
            </p:nvSpPr>
            <p:spPr>
              <a:xfrm>
                <a:off x="505198" y="5178983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51CB57C6-478E-4B8B-A782-704E7B514E2A}"/>
                  </a:ext>
                </a:extLst>
              </p:cNvPr>
              <p:cNvSpPr/>
              <p:nvPr/>
            </p:nvSpPr>
            <p:spPr>
              <a:xfrm>
                <a:off x="439990" y="5598632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86820C8C-11D8-4D64-BC79-50B26ED520A1}"/>
                  </a:ext>
                </a:extLst>
              </p:cNvPr>
              <p:cNvSpPr/>
              <p:nvPr/>
            </p:nvSpPr>
            <p:spPr>
              <a:xfrm>
                <a:off x="1276097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BC1496A-9158-4154-9DD7-BB6BA8CAD8F5}"/>
                  </a:ext>
                </a:extLst>
              </p:cNvPr>
              <p:cNvSpPr/>
              <p:nvPr/>
            </p:nvSpPr>
            <p:spPr>
              <a:xfrm>
                <a:off x="2062470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AAB1B13D-5050-4A71-8114-3BB0431653A7}"/>
                  </a:ext>
                </a:extLst>
              </p:cNvPr>
              <p:cNvSpPr/>
              <p:nvPr/>
            </p:nvSpPr>
            <p:spPr>
              <a:xfrm>
                <a:off x="2848843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16BCAB-AF3F-4C2B-BEF0-A3E6EA1FED7A}"/>
                  </a:ext>
                </a:extLst>
              </p:cNvPr>
              <p:cNvSpPr/>
              <p:nvPr/>
            </p:nvSpPr>
            <p:spPr>
              <a:xfrm>
                <a:off x="3635216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7D1C64A-2814-4FA3-AD82-DB4AF3F2EB96}"/>
                  </a:ext>
                </a:extLst>
              </p:cNvPr>
              <p:cNvSpPr txBox="1"/>
              <p:nvPr/>
            </p:nvSpPr>
            <p:spPr>
              <a:xfrm>
                <a:off x="418900" y="5338207"/>
                <a:ext cx="846774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0x400086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56C9EB4C-A5F2-45C5-A91E-241B06E822C3}"/>
                  </a:ext>
                </a:extLst>
              </p:cNvPr>
              <p:cNvSpPr txBox="1"/>
              <p:nvPr/>
            </p:nvSpPr>
            <p:spPr>
              <a:xfrm>
                <a:off x="1333509" y="5343582"/>
                <a:ext cx="717470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0x40087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90F8BD5-7243-4878-9880-C097AF2C86DA}"/>
                  </a:ext>
                </a:extLst>
              </p:cNvPr>
              <p:cNvSpPr txBox="1"/>
              <p:nvPr/>
            </p:nvSpPr>
            <p:spPr>
              <a:xfrm>
                <a:off x="2092648" y="5342160"/>
                <a:ext cx="736539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0x400088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BC55071-6D2C-428E-AB8C-34026659C021}"/>
                  </a:ext>
                </a:extLst>
              </p:cNvPr>
              <p:cNvSpPr txBox="1"/>
              <p:nvPr/>
            </p:nvSpPr>
            <p:spPr>
              <a:xfrm>
                <a:off x="2838823" y="5340738"/>
                <a:ext cx="826851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0x400089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5CA214B-7E25-42D9-ABF8-219B71D9B6AB}"/>
                  </a:ext>
                </a:extLst>
              </p:cNvPr>
              <p:cNvSpPr txBox="1"/>
              <p:nvPr/>
            </p:nvSpPr>
            <p:spPr>
              <a:xfrm>
                <a:off x="3660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0x40008A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01C385D-861F-42DD-978F-4DE03C12367E}"/>
                  </a:ext>
                </a:extLst>
              </p:cNvPr>
              <p:cNvSpPr txBox="1"/>
              <p:nvPr/>
            </p:nvSpPr>
            <p:spPr>
              <a:xfrm>
                <a:off x="552833" y="5644681"/>
                <a:ext cx="6399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0x4d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D710C9-2913-47C0-8840-ED2371632964}"/>
                  </a:ext>
                </a:extLst>
              </p:cNvPr>
              <p:cNvSpPr txBox="1"/>
              <p:nvPr/>
            </p:nvSpPr>
            <p:spPr>
              <a:xfrm>
                <a:off x="1373809" y="5641135"/>
                <a:ext cx="6274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0xe9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3553C71-B173-4E32-A2A1-8E4BF5710FF1}"/>
                  </a:ext>
                </a:extLst>
              </p:cNvPr>
              <p:cNvSpPr txBox="1"/>
              <p:nvPr/>
            </p:nvSpPr>
            <p:spPr>
              <a:xfrm>
                <a:off x="129904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C40316E3-805B-476E-9A12-090471C4796D}"/>
                  </a:ext>
                </a:extLst>
              </p:cNvPr>
              <p:cNvSpPr txBox="1"/>
              <p:nvPr/>
            </p:nvSpPr>
            <p:spPr>
              <a:xfrm>
                <a:off x="2120186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D27E79BD-1F97-4690-8D69-1DC536FE5D44}"/>
                  </a:ext>
                </a:extLst>
              </p:cNvPr>
              <p:cNvSpPr txBox="1"/>
              <p:nvPr/>
            </p:nvSpPr>
            <p:spPr>
              <a:xfrm>
                <a:off x="2893560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93CE33E-9070-4770-AC32-84AF9C241AFF}"/>
                  </a:ext>
                </a:extLst>
              </p:cNvPr>
              <p:cNvSpPr txBox="1"/>
              <p:nvPr/>
            </p:nvSpPr>
            <p:spPr>
              <a:xfrm>
                <a:off x="366693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A0A97BD8-AC4D-4493-8F01-5487E66F7A51}"/>
                  </a:ext>
                </a:extLst>
              </p:cNvPr>
              <p:cNvSpPr txBox="1"/>
              <p:nvPr/>
            </p:nvSpPr>
            <p:spPr>
              <a:xfrm>
                <a:off x="4451112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FEF5B7F-0C87-4ACD-8B88-1A8A828CA4D1}"/>
                  </a:ext>
                </a:extLst>
              </p:cNvPr>
              <p:cNvSpPr txBox="1"/>
              <p:nvPr/>
            </p:nvSpPr>
            <p:spPr>
              <a:xfrm>
                <a:off x="2948777" y="5636583"/>
                <a:ext cx="6158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0x4c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FB1A2B59-B7D2-4073-95F0-63CC59D0EBE9}"/>
                  </a:ext>
                </a:extLst>
              </p:cNvPr>
              <p:cNvSpPr txBox="1"/>
              <p:nvPr/>
            </p:nvSpPr>
            <p:spPr>
              <a:xfrm>
                <a:off x="3761533" y="563203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0x89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2C597FA-D46E-4861-812E-A8F326D608BC}"/>
                  </a:ext>
                </a:extLst>
              </p:cNvPr>
              <p:cNvSpPr txBox="1"/>
              <p:nvPr/>
            </p:nvSpPr>
            <p:spPr>
              <a:xfrm>
                <a:off x="4545857" y="5641127"/>
                <a:ext cx="578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0xef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477A6C8C-CB87-4CCC-B3D2-2AB3B84EC31E}"/>
                  </a:ext>
                </a:extLst>
              </p:cNvPr>
              <p:cNvSpPr txBox="1"/>
              <p:nvPr/>
            </p:nvSpPr>
            <p:spPr>
              <a:xfrm>
                <a:off x="2140066" y="565149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0x25</a:t>
                </a: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C3C7C06D-2F5D-41D7-8E2A-BD9A015A51DD}"/>
                  </a:ext>
                </a:extLst>
              </p:cNvPr>
              <p:cNvSpPr txBox="1"/>
              <p:nvPr/>
            </p:nvSpPr>
            <p:spPr>
              <a:xfrm>
                <a:off x="4422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0x40008B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C1F6C91E-3D1B-4D08-80EA-B88725EAF8F0}"/>
                  </a:ext>
                </a:extLst>
              </p:cNvPr>
              <p:cNvSpPr/>
              <p:nvPr/>
            </p:nvSpPr>
            <p:spPr>
              <a:xfrm>
                <a:off x="355862" y="6363739"/>
                <a:ext cx="4745075" cy="291404"/>
              </a:xfrm>
              <a:prstGeom prst="rect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code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EFD0555F-C0F0-4FF4-BCD0-890321465A8E}"/>
                  </a:ext>
                </a:extLst>
              </p:cNvPr>
              <p:cNvSpPr txBox="1"/>
              <p:nvPr/>
            </p:nvSpPr>
            <p:spPr>
              <a:xfrm>
                <a:off x="536136" y="600766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subq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%r12, %r13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676F7C1D-C741-4A5C-AB2F-12378D7F0282}"/>
                  </a:ext>
                </a:extLst>
              </p:cNvPr>
              <p:cNvSpPr txBox="1"/>
              <p:nvPr/>
            </p:nvSpPr>
            <p:spPr>
              <a:xfrm>
                <a:off x="2888811" y="598861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movq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%r13, %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rdi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B39F01C3-6930-443F-B9AB-461AF0702B35}"/>
              </a:ext>
            </a:extLst>
          </p:cNvPr>
          <p:cNvSpPr txBox="1"/>
          <p:nvPr/>
        </p:nvSpPr>
        <p:spPr>
          <a:xfrm>
            <a:off x="1676400" y="40925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Lbl1: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D059D1E-3812-4E61-AE0C-F2861154E91E}"/>
              </a:ext>
            </a:extLst>
          </p:cNvPr>
          <p:cNvSpPr txBox="1"/>
          <p:nvPr/>
        </p:nvSpPr>
        <p:spPr>
          <a:xfrm>
            <a:off x="5410200" y="41211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0x400086: 0x4d 0xe9 0x25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1890E59-BC9F-478B-879D-35B951103A29}"/>
              </a:ext>
            </a:extLst>
          </p:cNvPr>
          <p:cNvSpPr txBox="1"/>
          <p:nvPr/>
        </p:nvSpPr>
        <p:spPr>
          <a:xfrm>
            <a:off x="1685925" y="43973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Lbl2: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%r13,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076C1BD-A98C-4041-80C4-B9A327AE5C15}"/>
              </a:ext>
            </a:extLst>
          </p:cNvPr>
          <p:cNvSpPr txBox="1"/>
          <p:nvPr/>
        </p:nvSpPr>
        <p:spPr>
          <a:xfrm>
            <a:off x="5410200" y="44259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0x400089: 0x4c 0x89 0xef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F0428B3-3D56-4177-8B9F-0D747B2A784A}"/>
              </a:ext>
            </a:extLst>
          </p:cNvPr>
          <p:cNvSpPr txBox="1"/>
          <p:nvPr/>
        </p:nvSpPr>
        <p:spPr>
          <a:xfrm>
            <a:off x="1699484" y="3777700"/>
            <a:ext cx="1608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Assembly code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04C9C9-E514-4840-A6FF-592FCDA63676}"/>
              </a:ext>
            </a:extLst>
          </p:cNvPr>
          <p:cNvSpPr txBox="1"/>
          <p:nvPr/>
        </p:nvSpPr>
        <p:spPr>
          <a:xfrm>
            <a:off x="5461859" y="3777700"/>
            <a:ext cx="1658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Binary memory</a:t>
            </a:r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9E546E65-C42E-461A-B657-532DB9730A19}"/>
              </a:ext>
            </a:extLst>
          </p:cNvPr>
          <p:cNvSpPr/>
          <p:nvPr/>
        </p:nvSpPr>
        <p:spPr>
          <a:xfrm>
            <a:off x="2552635" y="4453348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: Rounded Corners 131">
            <a:extLst>
              <a:ext uri="{FF2B5EF4-FFF2-40B4-BE49-F238E27FC236}">
                <a16:creationId xmlns:a16="http://schemas.microsoft.com/office/drawing/2014/main" id="{45885568-8F42-42BD-B8ED-2A1872237AEC}"/>
              </a:ext>
            </a:extLst>
          </p:cNvPr>
          <p:cNvSpPr/>
          <p:nvPr/>
        </p:nvSpPr>
        <p:spPr>
          <a:xfrm>
            <a:off x="2546612" y="4130459"/>
            <a:ext cx="2165088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2C47996-6C6A-4587-AD84-74BAB44E4BF8}"/>
              </a:ext>
            </a:extLst>
          </p:cNvPr>
          <p:cNvSpPr txBox="1"/>
          <p:nvPr/>
        </p:nvSpPr>
        <p:spPr>
          <a:xfrm>
            <a:off x="5422900" y="4768850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0x40008C: 0x7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BD0FC5-48AC-4F79-8967-6212210D1E20}"/>
              </a:ext>
            </a:extLst>
          </p:cNvPr>
          <p:cNvSpPr txBox="1"/>
          <p:nvPr/>
        </p:nvSpPr>
        <p:spPr>
          <a:xfrm>
            <a:off x="2795026" y="4757182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????????????????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0756CC4-0EEA-4AA0-85AA-BC53EA810F84}"/>
              </a:ext>
            </a:extLst>
          </p:cNvPr>
          <p:cNvCxnSpPr>
            <a:stCxn id="125" idx="3"/>
          </p:cNvCxnSpPr>
          <p:nvPr/>
        </p:nvCxnSpPr>
        <p:spPr>
          <a:xfrm flipV="1">
            <a:off x="4756089" y="427355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DBDFF81-01B6-4280-A85D-D470CFFEB285}"/>
              </a:ext>
            </a:extLst>
          </p:cNvPr>
          <p:cNvCxnSpPr/>
          <p:nvPr/>
        </p:nvCxnSpPr>
        <p:spPr>
          <a:xfrm flipV="1">
            <a:off x="4768789" y="4590275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622A718-941F-4590-8623-F7BFC54903CE}"/>
              </a:ext>
            </a:extLst>
          </p:cNvPr>
          <p:cNvCxnSpPr/>
          <p:nvPr/>
        </p:nvCxnSpPr>
        <p:spPr>
          <a:xfrm flipV="1">
            <a:off x="4743389" y="493240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06DE81A7-DEE8-47D8-B7CF-BEAFE0292AD3}"/>
              </a:ext>
            </a:extLst>
          </p:cNvPr>
          <p:cNvSpPr/>
          <p:nvPr/>
        </p:nvSpPr>
        <p:spPr>
          <a:xfrm>
            <a:off x="482140" y="5647438"/>
            <a:ext cx="2323754" cy="3333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369135A1-9396-4D07-AA3D-45B10D8C6185}"/>
              </a:ext>
            </a:extLst>
          </p:cNvPr>
          <p:cNvSpPr/>
          <p:nvPr/>
        </p:nvSpPr>
        <p:spPr>
          <a:xfrm>
            <a:off x="2932910" y="5632031"/>
            <a:ext cx="2222635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5" grpId="0"/>
      <p:bldP spid="98" grpId="0"/>
      <p:bldP spid="99" grpId="0"/>
      <p:bldP spid="100" grpId="0"/>
      <p:bldP spid="106" grpId="0"/>
      <p:bldP spid="107" grpId="0"/>
      <p:bldP spid="108" grpId="0"/>
      <p:bldP spid="109" grpId="0"/>
      <p:bldP spid="110" grpId="0" animBg="1"/>
      <p:bldP spid="116" grpId="0"/>
      <p:bldP spid="117" grpId="0"/>
      <p:bldP spid="118" grpId="0"/>
      <p:bldP spid="120" grpId="0" animBg="1"/>
      <p:bldP spid="122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 animBg="1"/>
      <p:bldP spid="134" grpId="0"/>
      <p:bldP spid="25" grpId="0"/>
      <p:bldP spid="137" grpId="0" animBg="1"/>
      <p:bldP spid="1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598272"/>
            <a:ext cx="8534789" cy="4707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we allocate memory has performance implications</a:t>
            </a:r>
          </a:p>
          <a:p>
            <a:r>
              <a:rPr lang="en-US" dirty="0"/>
              <a:t>Can we run out of memory at runtime?</a:t>
            </a:r>
          </a:p>
          <a:p>
            <a:r>
              <a:rPr lang="en-US" dirty="0"/>
              <a:t>Is memory access fast?</a:t>
            </a:r>
          </a:p>
          <a:p>
            <a:pPr marL="0" indent="0">
              <a:buNone/>
            </a:pPr>
            <a:r>
              <a:rPr lang="en-US" b="1" dirty="0"/>
              <a:t>Two types of allocation</a:t>
            </a:r>
          </a:p>
          <a:p>
            <a:r>
              <a:rPr lang="en-US" dirty="0"/>
              <a:t>Static – memory locations pre-arranged at compile time</a:t>
            </a:r>
          </a:p>
          <a:p>
            <a:r>
              <a:rPr lang="en-US" dirty="0"/>
              <a:t>Dynamic – memory locations determined at run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172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 Data Directives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011" y="1601446"/>
            <a:ext cx="8033139" cy="4666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.quad 13</a:t>
            </a:r>
          </a:p>
          <a:p>
            <a:pPr marL="0" indent="0">
              <a:buNone/>
            </a:pPr>
            <a:r>
              <a:rPr lang="en-US" sz="3000" dirty="0"/>
              <a:t>Statically allocate 8 bytes containing  the value 13 </a:t>
            </a: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.byte 13</a:t>
            </a:r>
          </a:p>
          <a:p>
            <a:pPr marL="0" indent="0">
              <a:buNone/>
            </a:pPr>
            <a:r>
              <a:rPr lang="en-US" sz="3000" dirty="0"/>
              <a:t>Statically allocate 1 byte containing  the value 13 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asciz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“Hello”</a:t>
            </a:r>
          </a:p>
          <a:p>
            <a:pPr marL="0" indent="0">
              <a:buNone/>
            </a:pPr>
            <a:r>
              <a:rPr lang="en-US" sz="3000" dirty="0"/>
              <a:t>Dedicate as many bytes as  needed</a:t>
            </a:r>
          </a:p>
          <a:p>
            <a:pPr marL="0" indent="0">
              <a:buNone/>
            </a:pPr>
            <a:r>
              <a:rPr lang="en-US" sz="3000" dirty="0"/>
              <a:t>to fit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H e l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o \0</a:t>
            </a:r>
          </a:p>
        </p:txBody>
      </p:sp>
    </p:spTree>
    <p:extLst>
      <p:ext uri="{BB962C8B-B14F-4D97-AF65-F5344CB8AC3E}">
        <p14:creationId xmlns:p14="http://schemas.microsoft.com/office/powerpoint/2010/main" val="231454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2FBE8-B9F0-4897-9388-94069622169E}"/>
              </a:ext>
            </a:extLst>
          </p:cNvPr>
          <p:cNvSpPr/>
          <p:nvPr/>
        </p:nvSpPr>
        <p:spPr>
          <a:xfrm>
            <a:off x="2552700" y="1704618"/>
            <a:ext cx="47689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str: 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“hi”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1EB0F1-9E0E-4A26-A415-F836AF00878B}"/>
              </a:ext>
            </a:extLst>
          </p:cNvPr>
          <p:cNvSpPr/>
          <p:nvPr/>
        </p:nvSpPr>
        <p:spPr>
          <a:xfrm>
            <a:off x="3002091" y="3131837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2F48AD8-8016-407A-85E7-3CCF1522AA3D}"/>
              </a:ext>
            </a:extLst>
          </p:cNvPr>
          <p:cNvSpPr/>
          <p:nvPr/>
        </p:nvSpPr>
        <p:spPr>
          <a:xfrm>
            <a:off x="2613072" y="2307561"/>
            <a:ext cx="241612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FDB91A-3A38-4D6F-93CA-00B94C4818E8}"/>
              </a:ext>
            </a:extLst>
          </p:cNvPr>
          <p:cNvSpPr/>
          <p:nvPr/>
        </p:nvSpPr>
        <p:spPr>
          <a:xfrm>
            <a:off x="582364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4D4847-0826-40FD-B24F-4EA8DE5ABC1D}"/>
              </a:ext>
            </a:extLst>
          </p:cNvPr>
          <p:cNvSpPr txBox="1"/>
          <p:nvPr/>
        </p:nvSpPr>
        <p:spPr>
          <a:xfrm>
            <a:off x="1876798" y="455033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8A4072-12A6-4B17-9CBF-9D3FF57F355C}"/>
              </a:ext>
            </a:extLst>
          </p:cNvPr>
          <p:cNvSpPr/>
          <p:nvPr/>
        </p:nvSpPr>
        <p:spPr>
          <a:xfrm>
            <a:off x="1811590" y="496998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FC36BB-6FB2-4341-A838-96AF83F2C2BC}"/>
              </a:ext>
            </a:extLst>
          </p:cNvPr>
          <p:cNvSpPr/>
          <p:nvPr/>
        </p:nvSpPr>
        <p:spPr>
          <a:xfrm>
            <a:off x="264769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D0AE59-197F-4684-8499-C27C686914BC}"/>
              </a:ext>
            </a:extLst>
          </p:cNvPr>
          <p:cNvSpPr/>
          <p:nvPr/>
        </p:nvSpPr>
        <p:spPr>
          <a:xfrm>
            <a:off x="3434070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7C6351-FDA5-4A73-9861-E61F9458A4D6}"/>
              </a:ext>
            </a:extLst>
          </p:cNvPr>
          <p:cNvSpPr/>
          <p:nvPr/>
        </p:nvSpPr>
        <p:spPr>
          <a:xfrm>
            <a:off x="4220443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F70F-49CA-4774-9434-48EED65AB9B1}"/>
              </a:ext>
            </a:extLst>
          </p:cNvPr>
          <p:cNvSpPr/>
          <p:nvPr/>
        </p:nvSpPr>
        <p:spPr>
          <a:xfrm>
            <a:off x="5006816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97E9BD-2A11-4486-A752-6A4871BDBCDB}"/>
              </a:ext>
            </a:extLst>
          </p:cNvPr>
          <p:cNvSpPr txBox="1"/>
          <p:nvPr/>
        </p:nvSpPr>
        <p:spPr>
          <a:xfrm>
            <a:off x="1790500" y="470955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6E1018-3228-421C-9B66-8980874BB2A9}"/>
              </a:ext>
            </a:extLst>
          </p:cNvPr>
          <p:cNvSpPr txBox="1"/>
          <p:nvPr/>
        </p:nvSpPr>
        <p:spPr>
          <a:xfrm>
            <a:off x="2705109" y="471493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30ECC5-50FC-4CE7-A0F6-640CF244114D}"/>
              </a:ext>
            </a:extLst>
          </p:cNvPr>
          <p:cNvSpPr txBox="1"/>
          <p:nvPr/>
        </p:nvSpPr>
        <p:spPr>
          <a:xfrm>
            <a:off x="3464248" y="471351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59E8DB-F9C1-4778-82D5-35961DAE14D3}"/>
              </a:ext>
            </a:extLst>
          </p:cNvPr>
          <p:cNvSpPr txBox="1"/>
          <p:nvPr/>
        </p:nvSpPr>
        <p:spPr>
          <a:xfrm>
            <a:off x="4210423" y="471208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1E94E-0021-4975-89B3-13276F7301C4}"/>
              </a:ext>
            </a:extLst>
          </p:cNvPr>
          <p:cNvSpPr txBox="1"/>
          <p:nvPr/>
        </p:nvSpPr>
        <p:spPr>
          <a:xfrm>
            <a:off x="5032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5F82A9-6F44-4B87-A036-CDDB1B1BB815}"/>
              </a:ext>
            </a:extLst>
          </p:cNvPr>
          <p:cNvSpPr txBox="1"/>
          <p:nvPr/>
        </p:nvSpPr>
        <p:spPr>
          <a:xfrm>
            <a:off x="1924433" y="50160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574F37-0D4D-45BE-90D5-0455E7D46FD2}"/>
              </a:ext>
            </a:extLst>
          </p:cNvPr>
          <p:cNvSpPr txBox="1"/>
          <p:nvPr/>
        </p:nvSpPr>
        <p:spPr>
          <a:xfrm>
            <a:off x="2745409" y="501248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CA5739-E61C-43C5-AD77-3031AB27AF60}"/>
              </a:ext>
            </a:extLst>
          </p:cNvPr>
          <p:cNvSpPr txBox="1"/>
          <p:nvPr/>
        </p:nvSpPr>
        <p:spPr>
          <a:xfrm>
            <a:off x="267064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AAEA7D-F468-4600-AAD9-9A87BA4516F7}"/>
              </a:ext>
            </a:extLst>
          </p:cNvPr>
          <p:cNvSpPr txBox="1"/>
          <p:nvPr/>
        </p:nvSpPr>
        <p:spPr>
          <a:xfrm>
            <a:off x="3491786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06B015A-C6CF-473E-8AD9-49C933C28B89}"/>
              </a:ext>
            </a:extLst>
          </p:cNvPr>
          <p:cNvSpPr txBox="1"/>
          <p:nvPr/>
        </p:nvSpPr>
        <p:spPr>
          <a:xfrm>
            <a:off x="4265160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69F903-605C-42C3-8CF3-1557FE769B2D}"/>
              </a:ext>
            </a:extLst>
          </p:cNvPr>
          <p:cNvSpPr txBox="1"/>
          <p:nvPr/>
        </p:nvSpPr>
        <p:spPr>
          <a:xfrm>
            <a:off x="503853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1954D5-954A-4AB6-B916-D8557C9DAD01}"/>
              </a:ext>
            </a:extLst>
          </p:cNvPr>
          <p:cNvSpPr txBox="1"/>
          <p:nvPr/>
        </p:nvSpPr>
        <p:spPr>
          <a:xfrm>
            <a:off x="5822712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CF37AF-35A1-41CF-ADCC-729AACDBFA55}"/>
              </a:ext>
            </a:extLst>
          </p:cNvPr>
          <p:cNvSpPr txBox="1"/>
          <p:nvPr/>
        </p:nvSpPr>
        <p:spPr>
          <a:xfrm>
            <a:off x="4320377" y="500793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0x4d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756586-76E5-48DB-8FBC-B55CEBBC41E8}"/>
              </a:ext>
            </a:extLst>
          </p:cNvPr>
          <p:cNvSpPr txBox="1"/>
          <p:nvPr/>
        </p:nvSpPr>
        <p:spPr>
          <a:xfrm>
            <a:off x="5133133" y="5003381"/>
            <a:ext cx="627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0xe9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D88B58-A673-4BA1-B9F3-D4ACD199B13B}"/>
              </a:ext>
            </a:extLst>
          </p:cNvPr>
          <p:cNvSpPr txBox="1"/>
          <p:nvPr/>
        </p:nvSpPr>
        <p:spPr>
          <a:xfrm>
            <a:off x="5917457" y="501247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B53BD4-BEB0-4C1E-8862-69C7E77AC075}"/>
              </a:ext>
            </a:extLst>
          </p:cNvPr>
          <p:cNvSpPr txBox="1"/>
          <p:nvPr/>
        </p:nvSpPr>
        <p:spPr>
          <a:xfrm>
            <a:off x="3511666" y="502284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FF1F7A-2B2B-43C3-941E-4AEA7188253D}"/>
              </a:ext>
            </a:extLst>
          </p:cNvPr>
          <p:cNvSpPr txBox="1"/>
          <p:nvPr/>
        </p:nvSpPr>
        <p:spPr>
          <a:xfrm>
            <a:off x="5794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B4459E-BD06-4B23-8C98-5185137BB814}"/>
              </a:ext>
            </a:extLst>
          </p:cNvPr>
          <p:cNvSpPr/>
          <p:nvPr/>
        </p:nvSpPr>
        <p:spPr>
          <a:xfrm>
            <a:off x="1727462" y="5735089"/>
            <a:ext cx="2473325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6FBA2B8-2331-4049-A630-1FD14E7508D9}"/>
              </a:ext>
            </a:extLst>
          </p:cNvPr>
          <p:cNvSpPr/>
          <p:nvPr/>
        </p:nvSpPr>
        <p:spPr>
          <a:xfrm>
            <a:off x="4271347" y="5725564"/>
            <a:ext cx="2399073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18738A7-5E45-44BB-9A92-AB92A724D803}"/>
              </a:ext>
            </a:extLst>
          </p:cNvPr>
          <p:cNvSpPr txBox="1"/>
          <p:nvPr/>
        </p:nvSpPr>
        <p:spPr>
          <a:xfrm>
            <a:off x="42826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4F8F05-9D19-478E-9CD4-6E1D8F60CF5C}"/>
              </a:ext>
            </a:extLst>
          </p:cNvPr>
          <p:cNvSpPr txBox="1"/>
          <p:nvPr/>
        </p:nvSpPr>
        <p:spPr>
          <a:xfrm>
            <a:off x="19458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string “hi”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17CC8949-2E08-4B29-A14A-215DEEE53DE6}"/>
              </a:ext>
            </a:extLst>
          </p:cNvPr>
          <p:cNvSpPr/>
          <p:nvPr/>
        </p:nvSpPr>
        <p:spPr>
          <a:xfrm>
            <a:off x="4259994" y="5008698"/>
            <a:ext cx="2369406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E74DCBB-90FB-41AF-9F42-DEE015BBC709}"/>
              </a:ext>
            </a:extLst>
          </p:cNvPr>
          <p:cNvSpPr/>
          <p:nvPr/>
        </p:nvSpPr>
        <p:spPr>
          <a:xfrm>
            <a:off x="1844684" y="5018483"/>
            <a:ext cx="2335561" cy="3322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6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5" grpId="0"/>
      <p:bldP spid="46" grpId="0"/>
      <p:bldP spid="47" grpId="0"/>
      <p:bldP spid="48" grpId="0"/>
      <p:bldP spid="49" grpId="0"/>
      <p:bldP spid="53" grpId="0" animBg="1"/>
      <p:bldP spid="54" grpId="0" animBg="1"/>
      <p:bldP spid="55" grpId="0"/>
      <p:bldP spid="56" grpId="0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61561</TotalTime>
  <Words>2674</Words>
  <Application>Microsoft Office PowerPoint</Application>
  <PresentationFormat>Widescreen</PresentationFormat>
  <Paragraphs>1039</Paragraphs>
  <Slides>35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Courier New</vt:lpstr>
      <vt:lpstr>Garamond</vt:lpstr>
      <vt:lpstr>Office Theme</vt:lpstr>
      <vt:lpstr>Check-in Encoding Programs</vt:lpstr>
      <vt:lpstr>Announcements Administrivia</vt:lpstr>
      <vt:lpstr>x64 Memory</vt:lpstr>
      <vt:lpstr>Where We’re At Progress Pics</vt:lpstr>
      <vt:lpstr>PowerPoint Presentation</vt:lpstr>
      <vt:lpstr>Recall: Memory as an Array X64 Basics</vt:lpstr>
      <vt:lpstr>Memory Allocation x64 Basics</vt:lpstr>
      <vt:lpstr>Static Allocation Data Directives x64 Basics</vt:lpstr>
      <vt:lpstr>Visualizing Static Allocation x64 Basics</vt:lpstr>
      <vt:lpstr>A Complete Program x64 Basics</vt:lpstr>
      <vt:lpstr>Recall: Endianness X64 Basics</vt:lpstr>
      <vt:lpstr>Data Directives Example X64 Basics –Memory Directives</vt:lpstr>
      <vt:lpstr>PowerPoint Presentation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Static Allocation Memory Layout</vt:lpstr>
      <vt:lpstr>Static Allocation Memory Layout</vt:lpstr>
      <vt:lpstr>Static Allocation Memory Layout</vt:lpstr>
      <vt:lpstr>Static Allocation Memory Layout</vt:lpstr>
      <vt:lpstr>The Recursion Problem Beyond Static Allocation</vt:lpstr>
      <vt:lpstr>Static Allocation Memory Layout</vt:lpstr>
      <vt:lpstr>PowerPoint Presentation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Note: the Stack grows DOWN Memory Layout</vt:lpstr>
      <vt:lpstr>Summary: “Modern” Memory Allocation Memory Layout</vt:lpstr>
      <vt:lpstr>Lecture Done! Next Time: x64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1191</cp:revision>
  <cp:lastPrinted>2018-08-29T18:10:22Z</cp:lastPrinted>
  <dcterms:created xsi:type="dcterms:W3CDTF">2018-07-19T03:57:05Z</dcterms:created>
  <dcterms:modified xsi:type="dcterms:W3CDTF">2023-03-24T18:34:18Z</dcterms:modified>
</cp:coreProperties>
</file>