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5.xml" ContentType="application/inkml+xml"/>
  <Override PartName="/ppt/notesSlides/notesSlide3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21" r:id="rId2"/>
    <p:sldId id="257" r:id="rId3"/>
    <p:sldId id="585" r:id="rId4"/>
    <p:sldId id="351" r:id="rId5"/>
    <p:sldId id="598" r:id="rId6"/>
    <p:sldId id="599" r:id="rId7"/>
    <p:sldId id="553" r:id="rId8"/>
    <p:sldId id="554" r:id="rId9"/>
    <p:sldId id="527" r:id="rId10"/>
    <p:sldId id="564" r:id="rId11"/>
    <p:sldId id="563" r:id="rId12"/>
    <p:sldId id="556" r:id="rId13"/>
    <p:sldId id="567" r:id="rId14"/>
    <p:sldId id="571" r:id="rId15"/>
    <p:sldId id="568" r:id="rId16"/>
    <p:sldId id="580" r:id="rId17"/>
    <p:sldId id="557" r:id="rId18"/>
    <p:sldId id="572" r:id="rId19"/>
    <p:sldId id="574" r:id="rId20"/>
    <p:sldId id="575" r:id="rId21"/>
    <p:sldId id="577" r:id="rId22"/>
    <p:sldId id="579" r:id="rId23"/>
    <p:sldId id="566" r:id="rId24"/>
    <p:sldId id="583" r:id="rId25"/>
    <p:sldId id="586" r:id="rId26"/>
    <p:sldId id="559" r:id="rId27"/>
    <p:sldId id="561" r:id="rId28"/>
    <p:sldId id="562" r:id="rId29"/>
    <p:sldId id="582" r:id="rId30"/>
    <p:sldId id="581" r:id="rId31"/>
    <p:sldId id="600" r:id="rId32"/>
    <p:sldId id="555" r:id="rId33"/>
    <p:sldId id="588" r:id="rId34"/>
    <p:sldId id="442" r:id="rId35"/>
    <p:sldId id="531" r:id="rId36"/>
    <p:sldId id="532" r:id="rId37"/>
    <p:sldId id="533" r:id="rId38"/>
    <p:sldId id="535" r:id="rId39"/>
    <p:sldId id="544" r:id="rId40"/>
    <p:sldId id="597" r:id="rId41"/>
    <p:sldId id="539" r:id="rId42"/>
    <p:sldId id="538" r:id="rId43"/>
    <p:sldId id="543" r:id="rId44"/>
    <p:sldId id="541" r:id="rId45"/>
    <p:sldId id="301" r:id="rId46"/>
    <p:sldId id="438" r:id="rId47"/>
    <p:sldId id="60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9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1265" y="4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1-27T21:25:00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12312 16626 0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1-27T21:26:03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20706 18801 0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1-23T21:19:12.61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1093 6222 2115 0,'0'0'1499'16,"0"0"-976"-16,0 0-157 0,0 0-6 15,0 0 19-15,0 0-102 0,0 0-117 16,0 0-30-16,0 0-30 0,0 0-28 16,-63 66-53-16,74-29-7 0,3 18 36 15,0 21-18-15,-4 9-18 0,-3 8-11 0,4-5 0 16,3-11 0-16,2-23-1 0,17-25-1 15,2-23-41-15,25-20 42 16,12-32 54-16,26-27 15 0,22-33-14 16,15-24-28-16,25-22 9 0,3-16-15 15,-1-4-3-15,-2 4-15 0,-4 12 0 0,-28 28-3 16,-28 28 0-16,-35 30-12 0,-31 34-15 16,-27 20-48-16,-7 16-145 0,-25 23-95 15,-12 16-103-15,-5 21-253 0,7-12-614 0,-30 44-817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01-24T21:23:29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8842 11081 709 0,'0'0'0'0,"0"0"-108"0,0 0 53 16,0 0-7-16,0 0-7 0,-114 79-104 15,107-51 43-15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1-27T21:46:45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20251 16871 1256 0,'0'0'75'0,"0"0"26"0,0 0 68 15,0 0-55-15,0 0-43 0,0 0-71 16,0 0 0-16,0 0-26 0,0 0-55 0,-21-44 0 16,21 38-4-16,-6 0-113 0,3 2-99 15,3 2-205-15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1-23T21:42:03.9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6716 6550 1148 0,'0'0'498'0,"0"0"76"0,0 0-176 0,0 0-144 0,0 0-7 15,0 0-39-15,0 0-5 0,-183 56 12 16,150-50-29-16,15-4-6 0,4 2-37 16,9-4 6-16,0 0-31 0,5 0-47 15,0 0-28-15,5 0-12 0,11 0-13 16,5-6-6-16,12 0 13 0,2 0-13 15,9-2-12-15,7 3 16 0,-5-2-10 16,10 0 28-16,2 0-1 0,-2-3-5 16,9-3 3-16,-10 1-7 0,6 0 7 15,-3-3 5-15,7-1 1 0,-5 3 3 0,5-1-28 16,-7 3-11-16,10-1 14 0,-3-4 1 16,9 6 5-16,-2-4-18 0,-2 2 15 15,6 2-17-15,-6 3-1 0,-5-4-3 16,0 7 2-16,-7 0-14 0,2 1 0 0,-4 1 13 15,7 2 1-15,2-1 1 0,0 1 12 16,-7-1-3-16,2 1-9 0,-4-3-2 16,4 3 1-16,-4-2 1 0,7 1 2 15,2-4-1-15,2-1 0 0,5 3 11 16,2-5 0-16,1 4-12 0,-10-2-1 16,4 0-10-16,-6 4 10 0,2-1 1 15,-7-1 0-15,-5 2 0 0,5 0 0 16,-6-1 2-16,-4 3-1 0,8-3-1 0,0 2 0 15,-3-1 19-15,8-5-7 0,-6 0-9 16,-4 3-2-16,-7-3 1 0,-4 6-2 16,-5 0-2-16,-3 1 0 0,1 0 0 15,-1 0-1-15,-4 0-15 0,7 0 15 16,-5 1 2-16,0 0-1 0,-2 4-1 16,-2 0 2-16,-1-4-2 0,5 4 1 15,-6-4 2-15,-1-1 0 0,-2 1 0 0,-5-1-2 16,-4 0 2-16,-8 2 1 0,-1-2 12 15,4 0-10-15,-5 0 12 0,-2 0-12 16,0 0 9-16,0 0 0 0,0 0-10 16,0 0-2-16,0 0-3 0,-2 0-15 15,-5 0-3-15,2 0-25 0,-7-2-27 16,1 0-10-16,1-4-37 0,-8 1-36 16,-3-1-39-16,-5 5-44 0,-4-4-163 15,-5 5-206-15,1 0-646 0,-34 0-717 0</inkml:trace>
  <inkml:trace contextRef="#ctx0" brushRef="#br0" timeOffset="1575.84">6948 4982 2221 0,'0'0'659'0,"0"0"-361"0,0 0 1 16,0 0 36-16,0 0-48 0,0 0-122 15,0 0-96-15,0 0-35 0,0 0-9 16,-165 92-22-16,163-76 7 0,2 1-10 0,0-5-37 16,0 2 34-16,14-3 3 15,2 1 18-15,3-4 1 0,2-3 9 0,2-1 15 16,3 0 4-16,-1-2 39 0,-2 4 22 16,-2 4-13-16,-7 3 22 0,2 10-50 15,-9 6 12-15,-7 8 25 0,0 9 3 16,-14 6-4-16,-11 0-45 0,-1-5-40 15,-4-7-6-15,-2-6-12 0,6-10-1 0,12-11-2 16,0-7-39-16,5-3-74 0,9-3-54 16,0-3-103-16,0-8-149 0,7-4-213 15,5-1-568-15,15-12-864 0</inkml:trace>
  <inkml:trace contextRef="#ctx0" brushRef="#br0" timeOffset="1793.23">7294 5266 1592 0,'0'0'1371'0,"0"0"-1013"0,0 0-78 0,0 0 32 16,0 0-32-16,-44 104-88 0,44-72-83 0,0 6 8 16,0 2-52-16,7 3-13 0,2 9-52 15,-2 0-3-15,3 3-9 0,-3 1 12 16,-3 0-31-16,1-5-126 0,-5-13-141 15,0-9-63-15,0-10-209 0,0-7-546 16,-2-12-577-16</inkml:trace>
  <inkml:trace contextRef="#ctx0" brushRef="#br0" timeOffset="2016.98">7383 5052 2691 0,'0'0'988'0,"0"0"-585"0,0 0-76 15,0 0-73-15,0 0-67 0,0 0-74 16,0 0-24-16,0 0 30 0,0 0-9 16,0 0-40-16,141 95-46 0,-127-69-9 15,-14 7-3-15,0 0-2 0,-16 0-10 0,-12 2-33 16,-2-1-58-16,-7-5-22 16,2-4-12-16,5-9-16 0,2-7-34 0,5-5-53 15,2-4-48-15,9-2-79 0,0-9-119 16,5-7-163-16,7 1-527 0,0-10-391 0</inkml:trace>
  <inkml:trace contextRef="#ctx0" brushRef="#br0" timeOffset="2339.16">7847 5222 802 0,'0'0'811'0,"0"0"-321"0,0 0-75 16,0 0-80-16,0 0-139 0,0 0-119 15,0 0-14-15,0 0 30 0,0 0 25 16,0 0 41-16,0 0-67 0,121-66-32 0,-107 28-41 16,2 1-16-16,-9 0-3 0,-7 3 3 15,0 12 38-15,0 4 15 0,-21 10-8 16,0-1 2-16,-12 8-6 16,-1 1 51-16,-13 0 39 0,-2 10-13 0,5 3 25 15,0 10 12-15,-2 0 14 0,11 4 6 0,5 3-44 16,11-4-43-16,3 3-17 0,16 0-47 15,0-2-27-15,0-1-3 0,14 0-21 16,2-6 5-16,3 0-17 0,4-4-22 16,0-1-83-16,7-4-79 0,5-10-73 15,-2-1-48-15,4 0-163 0,-5-1-248 16,12-16-885-16</inkml:trace>
  <inkml:trace contextRef="#ctx0" brushRef="#br0" timeOffset="2637.33">8328 4970 1987 0,'0'0'763'0,"0"0"-320"15,0 0-8-15,0 0-72 0,0 0-106 0,0 0-87 16,0 0-33-16,0 0 1 0,-147 108-2 15,143-84-48-15,-8 1-33 0,12 2-27 16,0-2-7-16,0-4-21 0,0 1-2 16,5-7 0-16,6 0-16 0,3-1 15 15,2-3-9-15,1-3-1 0,4-3-11 16,-1 2 9-16,-6-1 13 0,10-3-14 16,-3-3-63-16,-5 0-32 0,5 0-46 0,-3-7-44 15,8-5-127-15,-5-7-183 0,4 3-581 16,-4-14-965-16</inkml:trace>
  <inkml:trace contextRef="#ctx0" brushRef="#br0" timeOffset="2834.8">8660 4998 2516 0,'0'0'1171'0,"0"0"-809"0,0 0 13 16,0 0-91-16,0 0-66 0,0 0-108 15,0 0-40-15,-31 120-37 0,31-87-29 16,0 1-4-16,0-4-2 0,0 1-26 16,7-5-103-16,3-3-142 0,-3-4-151 15,0-6-299-15,-3-5-615 0,-4-8-758 0</inkml:trace>
  <inkml:trace contextRef="#ctx0" brushRef="#br0" timeOffset="2982.41">8639 4653 939 0,'0'0'2878'0,"0"0"-2265"16,0 0-268-16,0 0-57 0,0 0-141 0,0 0-147 15,0 0-108-15,0 0 41 0,0 0 9 16,0 0-215-16,0 0-304 0,100 55-652 16,-68-41-1149-16</inkml:trace>
  <inkml:trace contextRef="#ctx0" brushRef="#br0" timeOffset="3218.12">9231 4368 2528 0,'0'0'579'0,"0"0"-215"15,0 0 75-15,0 0-29 0,0 0-156 16,0 0-127-16,0 0-63 0,0 0-33 15,0 0-16-15,0 0 4 0,-86 120-4 0,86-71-15 16,0 5 1-16,0 6-1 0,7 8 1 16,0 12 2-16,-3 2 6 0,-4 6-9 15,5-1-92-15,-5-6-142 0,0-6-201 16,0-17-355-16,0-16-776 0</inkml:trace>
  <inkml:trace contextRef="#ctx0" brushRef="#br0" timeOffset="3388.47">8968 4874 1117 0,'0'0'2260'0,"0"0"-1701"0,0 0-161 0,0 0-77 15,0 0-106-15,0 0-129 0,0 0-9 16,0 0-28-16,0 0-31 0,200 11-15 16,-154-2-3-16,10 3-27 0,-14-1-141 15,2 5-145-15,-7-3-140 0,-9-4-273 0,-5 5-731 16</inkml:trace>
  <inkml:trace contextRef="#ctx0" brushRef="#br0" timeOffset="3536.08">9526 4924 2821 0,'0'0'798'0,"0"0"-338"16,0 0 62-16,0 0-160 0,-58 108-127 0,58-79-134 15,0 0-101-15,0-8-3 0,7 1-73 16,6-8-172-16,-6-4-132 0,10-7-234 15,-10-3-626-15,0-21-1091 0</inkml:trace>
  <inkml:trace contextRef="#ctx0" brushRef="#br0" timeOffset="3676.28">9637 4466 3147 0,'0'0'698'0,"0"0"-356"0,0 0 71 16,0 0-146-16,0 0-260 0,0 0-7 15,0 0-77-15,0 0-148 0,0 0-241 16,42 108-546-16,-28-81-767 0</inkml:trace>
  <inkml:trace contextRef="#ctx0" brushRef="#br0" timeOffset="3894.96">9872 4792 3006 0,'0'0'681'0,"0"0"-230"0,0 0-26 16,0 0-133-16,0 0-142 0,0 0-107 15,0 0-40-15,0 0 37 0,0 0-26 0,0 0-14 16,-105 125-2-16,105-94-19 0,0 2 18 16,2 1-25-16,8-5-18 0,1 0-46 15,3-4-33-15,7-1-60 0,-5-6-125 16,-2-4-236-16,3-4-511 0,-3-3-754 0</inkml:trace>
  <inkml:trace contextRef="#ctx0" brushRef="#br0" timeOffset="4221.8">10053 4895 2474 0,'0'0'980'0,"0"0"-641"0,0 0 60 15,0 0-61-15,0 0-95 0,0 0-83 16,0 0-90-16,0 0-39 0,0 0-29 16,0 0 1-16,0 0 12 0,-93 71-15 0,93-47-15 15,0-4 13-15,7-2-20 0,4-3-5 16,-1-13-28-16,6-2 3 0,5 0 33 16,-5-10 19-16,10-9 37 0,-10-9-19 15,7-3 1-15,-9 2-17 0,0 3 1 0,-5 6 21 16,-6 9 4-16,-3 7-4 0,0 4 13 15,0 7-12-15,-3 11 11 0,-4 14 52 16,5 10 107-16,-5 8-31 0,7 4-82 16,0-2-52-16,0-5-30 0,19-2-13 15,6-9-51-15,3-8-124 0,2-11-131 16,7-15-218-16,-13-2-543 0,13-29-505 0</inkml:trace>
  <inkml:trace contextRef="#ctx0" brushRef="#br0" timeOffset="4403.31">10645 4327 2771 0,'0'0'1159'0,"0"0"-902"0,0 0 264 16,-56 141-65-16,56-86-182 0,0 7-117 0,0 8-75 16,0 5-24-16,14 6-13 0,-7 6-24 15,7-1-21-15,-5 3-66 0,0-8-149 16,-6-7-126-16,1-15-266 0,-4-19-635 15,0-15-350-15,0-25-138 0</inkml:trace>
  <inkml:trace contextRef="#ctx0" brushRef="#br0" timeOffset="4548.92">10461 4774 101 0,'0'0'3036'16,"0"0"-2476"-16,0 0-224 0,0 0 39 15,0 0-32-15,0 0-144 0,0 0-70 16,0 0-20-16,0 0-69 0,200 64-39 0,-144-39-1 15,-1 3-98-15,-1 1-168 0,-10-1-236 16,-9-6-561-16,2 10-461 0</inkml:trace>
  <inkml:trace contextRef="#ctx0" brushRef="#br0" timeOffset="4691.54">11000 4984 1881 0,'0'0'1503'0,"0"0"-1107"0,0 0 47 16,0 0 30-16,-67 101-74 0,55-68-156 15,3 3-130-15,9-4-80 0,0-4-33 16,0-3-18-16,9-12-119 0,5-4-174 16,0-9-125-16,7-11-328 0,-7-4-586 15,2-49-992-15</inkml:trace>
  <inkml:trace contextRef="#ctx0" brushRef="#br0" timeOffset="4851.89">11170 4424 1550 0,'0'0'1745'15,"0"0"-1333"-15,0 0-88 0,0 0 8 16,0 0-85-16,-28 97-145 0,28-66-62 16,18 2-40-16,5 5-16 0,8-1-110 0,3 2-174 15,4-2-123-15,1 1-26 0,3-5 197 16,-5-8-770-16,-7-10-557 0</inkml:trace>
  <inkml:trace contextRef="#ctx0" brushRef="#br0" timeOffset="5067.89">11506 4819 825 0,'0'0'1389'0,"0"0"-1014"0,0 0 11 16,0 0 109-16,0 0-157 15,0 0-1-15,-188 67-2 0,156-25-20 0,1 9-12 16,1 5-63-16,14 0-66 0,4 2-44 16,8-9-39-16,4-6-31 0,0-7-18 15,16-16-17-15,0-10-25 0,14-3 1 16,-4-7 17-16,2-8 18 0,4-11 24 16,1-9 34-16,2-12-40 0,4-8-33 15,-2-5-21-15,-2-4-13 0,-14-2-56 16,5 5-46-16,-13 12-6 0,-1 10-36 15,-7 12-61-15,-1 12-10 0,-4 8-59 16,0 0-94-16,0 11-107 0,-4 10-106 0,-1 1-168 16,3-5-584-16,-1 10 15 0</inkml:trace>
  <inkml:trace contextRef="#ctx0" brushRef="#br0" timeOffset="5313.43">11673 4944 2028 0,'0'0'976'0,"0"0"-545"0,0 0 181 0,0 0-24 0,0 0-131 15,0 0-171-15,0 0-71 0,0 0 0 16,-18 106-9-16,11-71-59 0,7-4-74 16,0-11-64-16,0-7-9 0,11-11-18 15,6-2 1-15,13-20 17 0,5-14 15 16,11-11-13-16,-2-9-2 0,7 4-14 16,-2 5-11-16,-7 13-8 0,-3 8 3 15,-11 17 3-15,2 7 0 0,-13 16-6 0,-1 19 33 16,-11 14 26-16,-5 13 16 0,0 10 3 15,0 7-6-15,0-4-39 0,0-3-2 16,0-7-46-16,0-14-157 0,-5-8-170 16,5-14-314-16,0-12-1059 0,-19-16-1285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1-23T21:43:45.6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3140 3143 1296 0,'0'0'1457'0,"0"0"-1177"0,0 0-37 0,0 0 81 16,0 0-6-16,0 0-91 0,0 0-118 15,0 0-47-15,0 0-6 0,-30-11-31 16,37-10 15-16,0-7 19 0,5-4-13 0,9-3-6 16,-3-8 13-16,8-2 2 0,-3-2-12 15,3-5 0-15,-3-2-12 0,-2-2-9 16,2-4-20-16,0-1 1 0,-4-5 0 15,-3 1 9-15,-2 1 0 0,-9 0-9 16,4 3-1-16,-9 0 26 0,0 7-28 16,0 7 1-16,0 5 29 0,0 9-6 15,0 6 13-15,0 5 6 0,0 9-4 16,0 4 35-16,0 2 17 0,0 7-39 16,0 0-43-16,0 0-9 0,0 7-18 15,0 2-4-15,0 8-33 0,2 10 28 16,12 12 15-16,2 11 12 0,5 6 0 0,7 3 1 15,-5 4 1-15,7 0-2 0,1-1 1 16,4 7-2-16,2-4 1 0,-5 5-9 16,5-6 9-16,-7 1 0 0,3-7-1 15,-3-8 0-15,-9-8-10 0,-2-12-11 0,-8-7-45 16,-6-10-58-16,-5-7-59 0,0-4 8 16,0-2-22-16,0 0-36 0,-5 0-90 15,-9-10-119-15,-2 0-307 0,-19-21-815 0</inkml:trace>
  <inkml:trace contextRef="#ctx0" brushRef="#br0" timeOffset="192.48">3270 2622 1585 0,'0'0'1096'16,"0"0"-637"-16,0 0 38 0,0 0-24 0,0 0-107 15,0 0-88-15,0 0-54 0,0 0-59 16,0 0-10-16,200-86-37 0,-163 77-57 15,-2 5-34-15,5 2-26 0,-6 2-1 16,-3 0-12-16,3 0-42 0,-6 0-144 0,2 0-89 16,1 6-162-16,-6-1-336 0,-13 1-768 15,4 5-614-15</inkml:trace>
  <inkml:trace contextRef="#ctx0" brushRef="#br0" timeOffset="481.71">4357 2375 1193 0,'0'0'1792'0,"0"0"-1326"16,0 0-128-16,0 0 55 0,0 0-113 15,0 0-262-15,0 0-18 0,0 0-120 16,0 0 58-16,0 0-116 0,0 0-238 0,0 68-374 16,0-44-1014-16</inkml:trace>
  <inkml:trace contextRef="#ctx0" brushRef="#br0" timeOffset="642.28">4336 2673 1299 0,'0'0'2381'0,"0"0"-1847"0,0 0-155 16,0 0 20-16,0 0-115 0,0 0-211 15,0 0-73-15,0 0-92 0,0 0-14 0,0 0-142 16,14-14-273-16,0 10-507 0,2-11-586 0</inkml:trace>
  <inkml:trace contextRef="#ctx0" brushRef="#br0" timeOffset="846.73">4856 2268 2717 0,'0'0'990'0,"0"0"-568"16,0 0 65-16,0 0-149 0,0 0-127 16,0 0-117-16,0 0-94 0,0 0-21 15,0 0-52-15,0 0-58 0,0 0-4 16,-16 44-169-16,21-27-326 0,-1-1-610 0,1 7-1133 16</inkml:trace>
  <inkml:trace contextRef="#ctx0" brushRef="#br0" timeOffset="1021.85">4770 2694 3548 0,'0'0'987'0,"0"0"-609"0,0 0 4 16,0 0-121-16,0 0-110 0,0 0-126 16,0 0-25-16,0 0-22 0,0 0-38 15,0 0-31-15,0 0-30 0,10 16-53 16,4-14-146-16,4 1-359 0,-9-3-703 15,15-5-928-15</inkml:trace>
  <inkml:trace contextRef="#ctx0" brushRef="#br0" timeOffset="1488.15">5212 2320 113 0,'0'0'616'0,"0"0"134"16,0 0-7-16,0 0-142 0,0 0-149 16,0 0-90-16,0 0-31 0,0 0-59 15,0 0-14-15,0 0-54 0,0 0-29 0,81 23-44 16,-49-20-33-16,-1 0-13 15,8-3-15-15,-2 2-27 0,3-2-28 0,6 0-12 16,-11 0 8-16,11 0-11 0,-6 0-3 16,2 0 1-16,-8-2-1 0,-3-2-51 15,-1-1-56-15,-9 5-37 0,2 0-55 16,-9 0-115-16,0 0-176 0,-10 5-215 16,-1 1-457-16,-3 5-388 0</inkml:trace>
  <inkml:trace contextRef="#ctx0" brushRef="#br0" timeOffset="1687.62">5186 2710 1937 0,'0'0'1662'0,"0"0"-1215"0,0 0-141 16,0 0-18-16,0 0-15 0,0 0-68 15,0 0-95-15,0 0 33 0,0 0 45 16,0 0-52-16,183-64-72 0,-138 54-64 15,-6 1-6-15,-4 2-15 0,4 6 2 16,-2 1-53-16,-2 0-128 0,2 0-92 16,-4 0-146-16,-7 3-544 0,4 11-594 0</inkml:trace>
  <inkml:trace contextRef="#ctx0" brushRef="#br0" timeOffset="2673.77">7125 1712 323 0,'0'0'1580'0,"0"0"-929"15,0 0-210-15,0 0 19 0,0 0-68 16,0 0-131-16,0 0-58 0,0 0-39 16,-191 55-19-16,164-32-25 0,-4 5-24 15,1 0-7-15,0 5-1 0,0 3-8 16,9 3-4-16,-2 6-21 0,-1 2-6 0,6 5-13 15,2 0-12-15,-1 3-11 0,8 5 11 16,4 4 6-16,5 4 7 0,0 2-19 16,5 8 3-16,16-3 9 0,0 4-8 15,9-8-19-15,0-6 27 0,-4-8-18 0,4-5 18 16,2-15-19-16,-4-4-11 0,-2-11 0 16,-3-6 0-16,-4-3-13 0,2-6 1 15,-5-1-6-15,2-4 16 0,-1-2-19 16,1 0-79-16,-1-8-119 0,6-12-50 15,0-5-136-15,-7 4-351 0,10-19-931 0</inkml:trace>
  <inkml:trace contextRef="#ctx0" brushRef="#br0" timeOffset="3251.04">8065 2582 1971 0,'0'0'1373'16,"0"0"-980"-16,0 0-65 0,0 0 2 0,0 0-37 16,0 0-127-16,0 0-56 0,0 0 3 15,0 0 6-15,79-98-27 0,-63 71-38 16,5-4-23-16,-4-3-10 0,-1-1-6 15,0-2 7-15,0-5-19 0,-6-3 9 0,-3 0-10 16,2 6 0-16,-2-1-1 0,-5 9-1 16,0 7 1-16,5 6 11 0,-7 7-11 15,0 2 17-15,0 2 6 0,0 4 19 16,0-2 11-16,0 4 52 0,0 1-21 16,0 0-27-16,0 0-10 0,0 0 0 15,0 0-15-15,0 0-33 0,0 1-6 16,5 7-24-16,7 1-21 0,9 8 51 0,-1 3 3 15,15 9 15-15,-5 7 6 0,3 3-6 16,-3 6-17-16,5 2 11 0,-3 5-12 16,-4 2 0-16,0 0-2 0,2-5-1 15,-6 3-9-15,-8-9 0 0,2-3-6 16,-8-5-48-16,-3-6-34 0,0-2-36 16,-7-3-55-16,0-6-71 0,0-1-90 15,-12-5-251-15,0-1-481 0,-18-2-550 0</inkml:trace>
  <inkml:trace contextRef="#ctx0" brushRef="#br0" timeOffset="3488.23">8272 2523 1106 0,'0'0'1108'0,"0"0"-669"0,0 0-72 15,0 0 102-15,0 0 36 0,0 0-102 16,0 0-107-16,0 0-96 0,0 0-23 15,0 0 12-15,0 0-15 0,11-37-11 16,3 35-29-16,3-4-26 0,6 2 1 16,0-3-18-16,0 6-34 0,7-6-30 15,3 3-26-15,-1-1-1 0,6 5-2 16,-6-1-16-16,8 1-15 0,-6 0-91 16,1 0-99-16,-5 0-96 0,-2 0-184 0,-4 0-589 15,-8 0-829-15</inkml:trace>
  <inkml:trace contextRef="#ctx0" brushRef="#br0" timeOffset="3924.46">8992 1815 623 0,'0'0'1613'0,"0"0"-1080"0,0 0-164 0,0 0 106 15,0 0-38-15,0 0-171 0,0 0-108 0,0 0 31 16,0 0 41-16,0 0-25 15,188 10-59-15,-137-2-27 0,14 5-13 0,-5 2-18 16,7 8-21-16,-2 7-13 0,0 9-15 16,-6 7 4-16,-11 10 11 0,-1 11-14 15,-15 4 5-15,-11 4-12 16,-2 3-33-16,-15 6 0 0,-4-2 1 0,-4 1-1 16,-15-2 0-16,-4-3-2 0,-12-8-1 15,-4-9 2-15,-1-13-17 0,-4-8-43 16,-5-7-35-16,3-9-25 0,-1-7-64 15,3-4-22-15,7-4-22 0,7-2-84 16,2 0-173-16,14 1-168 0,7-1-155 16,-9 9-781-16</inkml:trace>
  <inkml:trace contextRef="#ctx0" brushRef="#br0" timeOffset="4788.14">4835 3876 36 0,'0'0'339'0,"0"0"46"16,0 0-95-16,0 0 52 0,0 0 6 15,0 0 19-15,0 0 11 0,0 0-71 0,0 0-44 16,0 0-7-16,0 0-5 0,-55-51 2 16,52 42-11-16,-1 1-23 0,1-3-27 15,1-1-28-15,2 4-7 0,0 3-10 16,0-1-31-16,0 6-18 0,0 0-16 15,0 0-18-15,0 6-9 0,0 7-22 16,5 11-32-16,6 21 66 0,-6 13 21 16,4 20-22-16,-6 14-5 0,-3 10-25 0,0 7-2 15,-12 0-1-15,0-1-21 0,3-7-10 16,-5-13 1-16,10-13-1 0,1-13-2 16,3-17-11-16,0-9-7 0,0-12 0 15,7-5-73-15,0-9-82 0,2-7-43 0,1-3-22 16,11-3-157-16,-1-12-228 0,-6 1-478 15,21-24-509-15</inkml:trace>
  <inkml:trace contextRef="#ctx0" brushRef="#br0" timeOffset="5514.9">7116 3933 1309 0,'0'0'1378'0,"0"0"-929"15,0 0-54-15,0 0 22 0,0 0-29 16,0 0-116-16,0 0-69 0,0 0-25 16,0 0-32-16,0 0-24 0,-65-32 9 15,58 32 12-15,-7 0-46 0,-3 0-40 16,-1 6-27-16,-8 5-23 0,8 8-7 0,-6 8-34 16,4 5 16-16,3 4 15 15,3 2-21-15,5-3 6 0,4 0 2 0,5-6 4 16,0-3-3-16,0-6-12 0,0-5 6 15,5-5-3-15,4-4-4 0,-2-2 4 16,3-4 9-16,-1 0-4 0,0 0 19 16,-2-9 10-16,2 1 29 0,-2-10 1 15,7 1-1-15,-11 1-9 0,-1 3 7 0,-2 3 2 16,0 4-6-16,0 5-2 16,-2 1-1-16,-15 0-30 0,1 1-28 0,-5 8-27 15,-9 8-15-15,-5 4 28 0,-2 9 6 16,7 7-8-16,0 1 44 0,2 7 49 15,14 0 2-15,5-1-2 0,2-6 5 16,7-1-24-16,0-8-30 0,14-6 0 16,2-4 0-16,7-3 12 0,5-4-11 15,-3-1 1-15,8-2 13 0,-3-4-12 16,0-3 9-16,1-2 0 0,-4 0-9 0,4-4-3 16,-4-3 0-16,-3-6-42 0,4 1-149 15,-5 2-125-15,-5 0-183 0,-1 2-805 16,-3 4-1353-16</inkml:trace>
  <inkml:trace contextRef="#ctx0" brushRef="#br0" timeOffset="37130.55">9078 6737 668 0,'0'0'649'0,"0"0"-242"0,0 0-290 16,0 0 282-16,0 0 201 0,0 0-267 15,0 0-151-15,0 0-29 0,0 0 24 16,0 0-22-16,-42-35-55 0,37 41-34 16,5-2-2-16,0 4-2 0,-5-2-9 15,5-3-15-15,0 3-23 0,0-1-12 0,0 1 1 16,0-3 17-16,0 5-8 16,0 1 9-16,5 8 6 0,7 3 27 0,-8 9-21 15,6 4-15-15,-3 11 18 0,0 9-20 16,0 4-15-16,-3 7 8 0,8 5-10 15,-1 6 0-15,-4 4 0 0,-7-2 19 0,3-2 16 16,-3-3-33-16,0-9 23 0,0-3 0 16,0-10-2-16,0-11-23 0,0-11-2 15,0-8 2-15,0-9 0 0,0-6 1 16,0-5 17-16,0 0 1 0,0-5-19 16,0-6-156-16,-3-11-95 0,-11-8-122 15,10-13-63-15,-10-6-133 0,5-12-545 16,6 13-277-16</inkml:trace>
  <inkml:trace contextRef="#ctx0" brushRef="#br0" timeOffset="37549.03">9043 6758 1542 0,'0'0'731'0,"0"0"-272"0,0 0-84 15,0 0-21-15,0 0-34 0,0 0-103 16,0 0-66-16,0 0-39 0,0 0-25 16,0 0-28-16,0 0-15 0,14-21-13 15,0 13 9-15,9 7-28 0,-5-4-11 16,15 5 0-16,2 0-1 0,4 0 22 16,5 7-20-16,5 6 53 0,-5 2-36 15,3 4 2-15,-6 5 22 0,3 5 19 16,-4 5 15-16,-1 5-34 0,-11 3 12 15,0 5 3-15,-5 5-43 0,-9-4 10 0,-2 4-22 16,-12 2 18-16,0 1-19 0,-9-2 23 16,-8-1-23-16,-8 1-2 0,-10-4-34 15,-4-3 22-15,1-1-43 0,-3-6-31 16,-4-7 28-16,6-5-7 0,-3-3-12 16,-4-11-24-16,11 0 2 0,2-9-16 0,3-1 10 15,5-3-7-15,4 0 5 16,5-1-6-16,2-5-29 0,4 0-79 0,10-1-39 15,0 1-140-15,0-1-103 0,10-6-162 16,-3 4-330-16,16-9 304 0</inkml:trace>
  <inkml:trace contextRef="#ctx0" brushRef="#br0" timeOffset="37923.53">9920 6808 1656 0,'0'0'714'0,"0"0"-220"0,0 0-152 16,0 0-14-16,0 0-9 0,0 0-95 0,0 0-83 15,0 0-48-15,0 0-16 0,0 0 7 16,0 92-16-16,0-56-6 0,3 1 6 16,1 7 9-16,8 2-10 0,0 5-24 15,-1 2-18-15,1 5-1 0,2 2-12 16,-7 3-8-16,7-4-3 0,-5 4 1 16,-2-5-1-16,-3-7 23 0,-4-3-21 15,10-10-3-15,-10-10-1 0,0-4-20 16,0-10-56-16,0-10-40 0,0-4-27 15,0 0-45-15,-10-11-50 0,4-11-123 16,-8-13-311-16,0-12-381 0,7 6-256 16,-10-27 593-16</inkml:trace>
  <inkml:trace contextRef="#ctx0" brushRef="#br0" timeOffset="38176.61">9953 6801 2127 0,'0'0'663'0,"0"0"-240"16,0 0-57-16,0 0-10 0,0 0-120 15,0 0-93-15,0 0-75 0,0 0 38 16,0 0 5-16,0 0-6 0,0 0-32 16,153 27-17-16,-116-23-16 0,-7 0-16 15,5-4-24-15,0 3-8 0,-2-3 8 16,-6 2 3-16,-1 0-3 0,0 0-28 15,-6 0-85-15,-3 3-91 0,-3-3-65 0,0 7-85 16,-7-1-111-16,-1 3-178 0,-3 3-490 16,-3-3-258-16</inkml:trace>
  <inkml:trace contextRef="#ctx0" brushRef="#br0" timeOffset="38385.89">9974 7281 1573 0,'0'0'1029'0,"0"0"-701"0,0 0-53 16,0 0 114-16,0 0 42 0,0 0-75 16,0 0-108-16,0 0-24 0,172-74-56 15,-140 56-42-15,1 2-47 0,-8 3-63 16,-2 3-16-16,-4 0-12 0,-3 3-6 16,0 0-56-16,-6 6-133 0,-1-4-104 15,3 5-219-15,-10 0-469 0,0 0-514 16,-2 5 15-16</inkml:trace>
  <inkml:trace contextRef="#ctx0" brushRef="#br0" timeOffset="38942.91">10749 7558 241 0,'0'0'1611'0,"0"0"-1111"15,0 0-200-15,0 0-26 0,0 0-24 0,0 0-78 16,0 0-73-16,0 0 15 0,0 0 57 15,0 0 21-15,0 0-3 0,0 0-46 0,33-98-50 16,-22 78-28-16,6-6-3 0,-1-3 0 16,0-7-9-16,0-1-10 0,1-9 6 15,1-5 9-15,1-6-8 0,-5-3-14 16,2-4 11-16,-9-4-8 0,5 5-24 16,-3 5-15-16,-5 8-2 0,6 14 2 15,-8 14 1-15,-2 7 11 0,2 6 25 16,3 7 2-16,-5-1 13 0,0 1 0 15,0 2 0-15,0 0-22 0,0 0-27 16,0 0-1-16,0 5-2 0,0 4-3 16,0 8 3-16,7 8 15 0,2 8 0 15,3 8 3-15,2 5 16 0,-5 6-10 0,14 2 0 16,-2 3-11-16,7 5-12 0,0 5-1 16,2 5 1-16,5 3-2 0,-3 0-1 15,3-1-1-15,-2 0-12 0,-3-7 12 16,-9-9-12-16,2-5 12 0,-9-8 1 15,-7-11-22-15,-5-7-25 0,-2-10-33 0,0-1-44 16,-2-10-39-16,-10-1-87 0,-6-5-170 16,-3 0-185-16,-5-17-444 0,6 1-347 15,-29-22 336-15</inkml:trace>
  <inkml:trace contextRef="#ctx0" brushRef="#br0" timeOffset="39128.69">10858 7405 1615 0,'0'0'1348'0,"0"0"-916"0,0 0-163 16,0 0 52-16,0 0-32 0,0 0-54 16,0 0-43-16,0 0-24 0,0 0 1 15,207-37-47-15,-174 30-40 0,1 6-39 16,4 1-43-16,-8 0-18 0,-5 0-15 16,1 1-52-16,-10 7-132 0,3 1-124 0,-5 2-223 15,-5-2-439-15,-2-1-564 0,-7 3 110 16</inkml:trace>
  <inkml:trace contextRef="#ctx0" brushRef="#br0" timeOffset="47547.8">13073 7215 1064 0,'0'0'589'0,"0"0"-173"16,0 0-325-16,0 0 561 0,0 0-206 15,0 0-141-15,0 0-96 0,0 0-5 16,0 0 3-16,0-11-48 0,0 5-32 16,0 4-19-16,-2-3-3 0,-5 4 3 0,-2 0-16 15,4-1-4-15,-6 0-5 0,6 2-16 16,-7 0-12-16,3 0-12 0,-7 0-10 16,0 4 1-16,-8 3-25 0,10 4-9 15,-11 3-18-15,2 5 2 0,-1 1 1 0,8 6-6 16,-2 2 9-16,8 3-7 15,-1 2 7-15,8 5-3 0,3-3 0 0,0 1 2 16,0-1-8-16,14-6 6 0,0-3 0 16,9 0-4-16,3-9 7 0,0-5-19 15,1-5 10-15,-1-3 6 16,-7-4 12-16,6-3 3 0,1-14 20 0,-3-12 35 16,-2-10-12-16,-5-15-10 0,5-10-14 15,-7-5-16-15,-10-4 15 0,1-5-6 16,2 3-12-16,-5-1 2 0,-2 2 0 15,0 9-2-15,0 2 1 0,0 9 0 16,0 8 2-16,-9 8 10 0,2 7-10 0,0 5 9 16,0 6 3-16,5 8 0 15,-5 2 19-15,0 3-4 0,5 1 4 0,-3 4-4 16,5-1 0-16,-9 3-5 0,9 0-10 16,0 0-3-16,0 3 9 0,-3 6-20 15,1 4-1-15,0 1-3 0,-3 7 3 16,5 5 11-16,0 7 5 0,0 1-1 0,0 7 6 15,7 6 0-15,-2 2-3 0,4 7-6 16,5 4-9-16,0 4 13 0,2-1-2 16,5 3-13-16,2 5 19 0,7-1 4 15,5 4 0-15,-5-2 1 0,5-2-4 16,-5-12-9-16,1-7-10 0,-6-8-2 16,3-12-2-16,-7-12-16 0,-5-5 16 15,3-5-16-15,-5-9 2 0,-5 0-14 16,0-13-12-16,3-7-52 0,-5-3-64 15,-7-2-98-15,7-2-148 0,-5 5-380 16,-2 9-755-16,0 5-766 0</inkml:trace>
  <inkml:trace contextRef="#ctx0" brushRef="#br0" timeOffset="57057.72">14973 7153 49 0,'0'0'1912'0,"0"0"-853"16,0 0-759-16,0 0 27 0,0 0 42 0,0 0-115 16,0 0-81-16,0 0-43 0,0 0-16 15,0 0 9-15,0 0 3 0,-30-33-16 16,30 28-19-16,0-1-8 0,0 2-7 16,0 0-6-16,0 2-16 0,0 2-11 15,0 0-43-15,0 2-3 0,0 11-34 16,7 0 17-16,4 13 20 0,-4 11 12 15,9 8 4-15,1 5-5 0,-3-3-11 16,2 2-2-16,-2-7-17 0,2-13 1 16,3-4-15-16,-5-12-16 0,-8-2-3 15,11-10 7-15,-3-1 14 0,0 0 28 0,-3-5 3 16,8-8 11-16,-8-13 4 16,1-2-15-16,-3-7-28 0,1-4 1 15,-1 3 9-15,-2 4 2 0,-7 12 16 0,0 5 2 16,0 6 1-16,0 7 8 0,0 2-11 0,0 0-34 15,0 11-30-15,2 4 3 16,12 3 61-16,-5 2 18 0,5 3 7 0,-2-3 30 16,4-9 15-16,3-2-9 0,-3-9-3 15,0 0-4-15,10-3 16 0,-1-14 27 16,5-3 6-16,-2-9 37 0,-4-1-41 16,-1-4-38-16,-2 5-37 0,-7 9-24 15,-7 2-1-15,2 9-2 0,-2 2-18 16,0 7-9-16,0 0-28 0,-3 2 13 15,8 8-7-15,-7 3-57 0,6-2-85 16,-6-2-52-16,4 0-131 0,-2-2-269 0,-5-4-685 16,3-3-673-16</inkml:trace>
  <inkml:trace contextRef="#ctx0" brushRef="#br0" timeOffset="57252.92">15783 7198 1327 0,'0'0'1045'0,"0"0"-587"0,0 0-44 0,0 0-14 16,0 0 6-16,0 0-121 0,0 0-118 15,0 0-71-15,67 116-38 0,-53-91-15 16,-4-3-40-16,-3 6-2 0,2-3-1 16,-4-6-38-16,-3 0-197 0,-2-5-221 15,0-4-205-15,0-6-655 0,0-8-549 0</inkml:trace>
  <inkml:trace contextRef="#ctx0" brushRef="#br0" timeOffset="57412.29">15748 6729 3146 0,'0'0'745'0,"0"0"-322"0,0 0-55 0,0 0-76 15,0 0-128-15,0 0-164 0,0 0-28 0,0 0 16 16,0 0 0-16,0 0-89 0,35 116-191 15,-19-97-234-15,-2-1-557 0,3-2-772 0</inkml:trace>
  <inkml:trace contextRef="#ctx0" brushRef="#br0" timeOffset="57636.22">16134 6515 2551 0,'0'0'643'0,"0"0"-211"0,0 0 19 0,0 0-96 16,0 0-173-16,0 0-123 0,0 0 8 16,16 123 72-16,-2-61-44 0,2 6-37 15,-2 11-22-15,-2 3-11 0,-1 8-10 0,3 5-15 16,-7-2-1-16,-4-4-42 16,-3 0-113-16,0-5-117 0,0-16-205 0,0-11-266 15,0-12-499-15,-3-17-305 0</inkml:trace>
  <inkml:trace contextRef="#ctx0" brushRef="#br0" timeOffset="57838.68">15990 7132 163 0,'0'0'2575'0,"0"0"-1820"0,0 0-174 16,0 0-115-16,0 0-112 0,0 0-131 15,0 0-83-15,0 0-24 0,0 0-1 16,199-42-6-16,-164 39-21 0,-2 2-21 15,2-2-16-15,-5 0-9 0,-5 0 4 0,1 0-31 16,-3 1 2-16,-4 2-17 0,6 0-2 16,-4 0 0-16,-5 0-19 15,3 2-61-15,-3 7-117 0,0 2-108 0,-2 2-151 16,-2-1-579-16,-3 9-880 0</inkml:trace>
  <inkml:trace contextRef="#ctx0" brushRef="#br0" timeOffset="59252.6">16410 6421 235 0,'0'0'580'0,"0"0"-130"16,0 0-60-16,0 0 23 0,0 0-50 0,0 0-18 16,0 0-11-16,0 0-89 0,0 0-44 15,0 0-24-15,0 0-29 0,107 1 9 16,-91-1 0-16,5 0-39 0,-5 0-13 16,0 0-2-16,3 3-8 0,0 1 7 0,-5 0-10 15,2 7 18-15,2 4-6 0,-4 5-21 16,-2 14-7-16,2 6-15 0,-3 12 6 15,-4 10-6-15,3 14-16 0,-3 5-17 16,0 4-25-16,-5-3 18 0,5-1-19 16,-5-8 0-16,3-7-1 0,2-13 1 15,-2-9-1-15,-5-11 0 0,9-8 2 16,-7-10 9-16,3-7-12 0,-5-2 19 16,7-6 20-16,-5-1 18 0,5-15 28 15,0-1-12-15,5-9-1 0,4-9-23 16,12-8-13-16,2 0 15 0,2-4 16 15,1 5-22-15,-8 9 0 0,3 7 9 16,-7 12 1-16,-5 6-13 0,1 8-40 0,-6 0-1 16,3 15 11-16,3 6 12 0,-1 6 3 15,0 10 0-15,3 1-25 0,-5 5 16 16,-5 0-17-16,-2-3-1 0,0-3-21 16,-7-5-87-16,2-4-82 0,-2-6-40 0,0 0-57 15,0-2-142-15,0-3-311 0,0-8-875 16,0-3-960-16</inkml:trace>
  <inkml:trace contextRef="#ctx0" brushRef="#br0" timeOffset="60617.11">19983 6934 969 0,'0'0'1558'0,"0"0"-953"0,0 0-207 0,0 0-6 15,0 0-35-15,0 0-97 0,0 0-90 16,0 0-44-16,0 0-1 0,-192-58-36 15,166 62-43-15,8 6-34 0,-3 7-12 16,2 3-18-16,1 4 2 0,-1 5-11 0,7-4 24 16,12-2-22-16,0-6 1 0,0-3 2 15,10-7 22-15,6-1 0 0,5 1 16 16,0-3 11-16,2-1 47 0,0-2-32 16,-4 2 16-16,-3-1-12 0,0 4 15 15,-2 1 9-15,-2 4 0 0,-8 6-4 16,1 2 1-16,-5 8-6 0,0 1-22 15,0-2-27-15,-7-5-9 0,-2-4 0 16,-3-7-2-16,5-5-1 0,0-5-60 16,-2 0-40-16,2 0-40 0,7-4-55 15,0-3-83-15,0-4-88 0,7-9-223 16,21-3-81-16,9-11-412 0,-5 5-421 0</inkml:trace>
  <inkml:trace contextRef="#ctx0" brushRef="#br0" timeOffset="60784.37">20390 6488 2303 0,'0'0'815'0,"0"0"-223"0,0 0-115 0,0 0-77 15,0 0-147-15,0 0-122 0,0 0-51 16,-5 124 12-16,10-70 23 0,2 10-8 16,4 9-62-16,3 6-14 0,-4 2-31 15,-4 4 15-15,1-6-15 0,-7 1-142 16,0-17-175-16,0-13-132 0,-7-14-322 0,-9-15-422 15,9-9-463-15</inkml:trace>
  <inkml:trace contextRef="#ctx0" brushRef="#br0" timeOffset="60917.02">20225 6874 2633 0,'0'0'709'0,"0"0"-376"15,0 0-154-15,0 0 67 0,0 0-96 0,176 22-110 16,-120-9-37-16,0 5-6 15,0 1-143-15,-10 6-188 0,3-5-256 0,-8 0-606 16,-13-7-467-16</inkml:trace>
  <inkml:trace contextRef="#ctx0" brushRef="#br0" timeOffset="61190.04">20747 7015 1275 0,'0'0'1291'0,"0"0"-773"16,0 0-15-16,0 0-8 0,0 0-137 15,0 0-132-15,0 0-82 0,0 0-37 16,0 0-42-16,0 0-53 0,0 0-11 15,-81 37-1-15,88-37 0 0,7 0-2 16,-9 0 0-16,6 0 1 0,-6 0 1 16,2-7 2-16,-5 3 41 0,0 1 3 15,-2 2-7-15,0 1 7 0,0 0-10 16,0 1 71-16,0 9 18 0,-2 8-25 16,2 3-37-16,-2 11 25 0,-5 2 9 15,7 4-12-15,0-1-49 0,7-5-36 0,0-6-3 16,9-6-21-16,-2-9 12 0,-2-5-4 15,6-1-14-15,-2-5-60 0,8-5-65 16,-6-12-27-16,8-10-74 0,-1-16-160 16,5-4-333-16,-6 2-624 0,-1-27-583 0</inkml:trace>
  <inkml:trace contextRef="#ctx0" brushRef="#br0" timeOffset="61362.13">21100 6497 1375 0,'0'0'1407'15,"0"0"-888"-15,0 0-53 0,0 0 21 16,0 0-94-16,40 134-104 0,-29-78-81 16,1 10-41-16,-3-1-58 0,0 7-51 15,1 0-24-15,-6-2-22 0,-4-1-12 0,0-1-97 16,0-6-189-16,-7-8-131 0,-9-8-323 16,0-16-586-16,-19-6-718 0</inkml:trace>
  <inkml:trace contextRef="#ctx0" brushRef="#br0" timeOffset="61512.73">21005 6882 2379 0,'0'0'583'0,"0"0"-94"16,0 0 0-16,0 0-272 0,0 0-136 16,186 62-81-16,-156-49-18 0,5 3-271 15,-3-5-255-15,-8-4-528 0,-4-6-533 16</inkml:trace>
  <inkml:trace contextRef="#ctx0" brushRef="#br0" timeOffset="61755.54">21372 7055 2052 0,'0'0'637'0,"0"0"-184"16,0 0 43-16,0 0-115 0,0 0-146 15,0 0-105-15,165 37-40 0,-135-39 18 16,-9-8-55-16,-5-1-25 0,-2-6-1 15,-5 2 7-15,-2-5 1 0,-7 1-35 0,0 1-55 16,0 2 55-16,-11 7-1 0,-8 5-15 16,-2 4 13-16,-7 0-15 0,-7 11-38 15,3 7 56-15,-5 7 9 0,7 4-7 16,6 0 32-16,6 2-34 0,13-5 0 16,5-2-68-16,5-1 13 0,16-5-94 15,9-2-260-15,12-2-150 0,4-4-422 16,-4-2-353-16</inkml:trace>
  <inkml:trace contextRef="#ctx0" brushRef="#br0" timeOffset="61986.92">22103 6936 1592 0,'0'0'1509'0,"0"0"-949"16,0 0-10-16,0 0-104 0,0 0-123 0,0 0-79 15,-176 2-104-15,139 22-34 0,9 5-15 16,0 4-18-16,5 6 18 0,9 5 2 15,4 1-17-15,10-1-31 0,7 0-30 16,5-2-15-16,9-1 30 0,0-1-28 16,-5-5-2-16,3-3-1 0,-5-5 1 15,-7-7 1-15,-5-2-1 0,-2-7-41 16,0-2-62-16,-7-5-87 0,-16-4-47 16,-7 0-192-16,-5 3-510 0,7-3-604 15,-12 6-848-15</inkml:trace>
  <inkml:trace contextRef="#ctx0" brushRef="#br0" timeOffset="63825.99">15583 9506 1582 0,'0'0'697'0,"0"0"-286"15,0 0-22-15,0 0-42 0,0 0-52 16,0 0-78-16,0 0-18 0,0 0-28 15,0 0-13-15,0 0-34 0,0 0-20 0,-123-23-2 16,105 23-25-16,2 5-4 0,-1 5-12 16,-1 5-15-16,-6 3-3 0,1 1 12 15,-5 6-4-15,-4 3 4 0,11 1-9 16,-9 0-13-16,4 3-8 0,3-3-1 16,2 5-12-16,5-6-11 0,0 0 0 15,2-1-1-15,-3 2-3 0,11 1-9 16,-4-1 10-16,6 0 1 0,-1 5-2 0,5-5 0 15,-2 5-8-15,2-3 10 0,0 4-10 16,0 0 10-16,7-1-15 0,9-4 16 16,5 5 0-16,7-4 0 0,2 1 22 15,2-5-2-15,3-2-20 0,2-3-2 16,7-8 2-16,0 0 18 0,1-7-18 16,-1-1-10-16,2-6 10 0,8 0 0 15,-10-13 24-15,16-4 1 0,-7-5-7 0,-4-5 6 16,-5 1 19-16,-7-3-4 0,-6-5-9 15,-6 5 4-15,1-9-4 0,-5-4-15 16,-5-1 3-16,-2 3-15 0,-7-5 9 16,2 3-11-16,-9 3 14 0,0 1-12 15,0 1 22-15,0-2-25 0,-9 3 0 16,-7-2 1-16,-5 3 2 0,-10 4-3 16,6-2 2-16,-5 4-1 0,-3 3-1 0,-6 4 0 15,6 5-13-15,-9 3-12 0,5 5-2 16,0 8 3-16,-2 1-15 0,6 0-4 15,-2 0-5-15,3 4-16 0,-1 4-15 16,8 0-30-16,-1 1-7 0,5 1-31 16,3 1-27-16,6 3-131 0,-2 0-164 15,10 1-147-15,-3-1-553 0,-5 3-787 0</inkml:trace>
  <inkml:trace contextRef="#ctx0" brushRef="#br0" timeOffset="64536.12">14676 9201 62 0,'0'0'1361'0,"0"0"-776"0,0 0-115 16,0 0-32-16,0 0-63 0,0 0-64 16,0 0-71-16,0 0-42 0,0 0-41 15,0 0-26-15,0 0-32 0,0-15-22 16,9 19-31-16,7 3 25 0,3 3 40 16,4 4 52-16,0 1-41 0,5 2-33 15,2 7-22-15,5 5-12 0,4 1-16 16,6 8-5-16,-4 4-19 0,8 0-3 0,0 4 3 15,0 0 1-15,-5 7 2 0,0-6 0 16,0 5-6-16,-7-5-11 0,3-3 0 16,-6-3-1-16,-6-9-1 0,-4-3-13 15,-1-6 14-15,-7-7 1 0,-2-5-1 16,-9-4-12-16,2-6 10 0,-5-1 2 16,-2 0 1-16,0-1 35 0,0-7 10 0,0-6-22 15,-9-4-24-15,-12-3-124 0,0-5-89 16,-5-5-78-16,5 0-115 0,-2 10-188 15,-5-1-383-15,-7 9-140 0,10 3-446 16</inkml:trace>
  <inkml:trace contextRef="#ctx0" brushRef="#br0" timeOffset="64901.11">14963 9672 663 0,'0'0'756'0,"0"0"-171"0,0 0-96 16,0 0-67-16,0 0-143 0,0 0-91 16,0 0-45-16,0 0-35 0,0 0-80 15,0 0 108-15,0 0 5 0,72 24 26 16,-39-11 8-16,2 0-42 0,9 2-24 0,-5 4-20 16,3-2-18-16,-2 1-19 0,-1 0-33 15,-11-5-3-15,2-1-16 0,-11-7-1 16,-3 0 1-16,-4-5 0 0,-8 0 25 15,12-10 30-15,-6-7 77 0,-1-14-22 16,3-6-46-16,-3-12-37 0,-2-8-15 16,-2-3 1-16,-5-8-13 0,0 5 1 15,-7-1-1-15,-10 1 0 0,-1 10 0 16,-8 10 11-16,10 11-11 0,0 13 18 16,6 10-16-16,3 7-2 0,1 2-55 0,3 2-42 15,-4 9-41-15,5 6-46 0,2 10-25 16,0 4-108-16,0 9-132 0,9 0-272 15,-2-8-853-15</inkml:trace>
  <inkml:trace contextRef="#ctx0" brushRef="#br0" timeOffset="66497.96">15572 10493 75 0,'0'0'607'0,"0"0"-99"16,0 0-105-16,0 0-87 0,0 0-73 15,0 0-39-15,0 0 3 0,0 0 19 16,0 0-11-16,0 0-77 0,0 0 8 15,2 10 26-15,-2-8 3 0,0-2-14 16,0 0-17-16,0 1-11 0,0-1-11 0,0 0-13 16,0 0-10-16,0 0-6 0,0 0-4 15,0 0-2-15,5 0 5 0,-5 0 3 16,0 0 6-16,2 0-6 0,0 0-19 16,1 2-12-16,-3 1-6 0,7-3-9 0,-7 0-13 15,2 2-14-15,3-2-7 16,-5 1-3-16,0 0 3 0,0 2 3 0,0 1 16 15,0-1-4-15,0-3 4 0,0 3 2 16,0 0 6-16,0-2-5 0,0-1-1 16,0 1-6-16,0 4-5 0,0 0-10 15,0 4 0-15,0 3 0 0,0 2-3 16,0 3 0-16,0 1 6 0,0 3-3 16,0 5-3-16,2 6-10 0,5 5 11 15,-5 1-10-15,3 6 0 0,2 7 0 16,-5-2-3-16,5 4 0 0,0 3 0 15,0-5 0-15,-2-5 0 0,4 0-2 0,-7-7 1 16,3-4 0-16,2-4 2 0,-7-4-1 16,2-5 0-16,-2-6-1 0,5 0 1 15,-5-4 1-15,0-3 2 0,0-2 0 16,2-3-1-16,-2 1-1 0,0-3-1 0,0-2 2 16,0 0 13-16,0 0-12 0,0 0-1 15,0 0 19-15,0 0 0 0,0 0-3 16,0 0 0-16,0-2-3 0,0 2 4 15,0-5 5-15,0 3 9 0,0 1-6 16,0 0-3-16,0-6-23 0,0 4-1 16,0-3-21-16,0 2 6 0,-2-4-3 15,-3 2-9-15,-4-2-55 0,4-1-66 16,-6 0-70-16,4-1-70 0,-7 0-192 16,0 0-485-16,7 3-451 0,-7 5-858 0,102 94 2115 15</inkml:trace>
  <inkml:trace contextRef="#ctx0" brushRef="#br0" timeOffset="66958.05">15428 11262 1559 0,'0'0'698'0,"0"0"-223"16,0 0-29-16,0 0-29 0,0 0-71 15,0 0-76-15,0 0-65 0,0 0-28 16,0 0-30-16,0 0-36 0,11-65-4 16,-8 65-15-16,4 0-37 0,0 0-28 15,0 2-14-15,2 7 29 0,10 1 13 16,-3 8 3-16,5 4 3 0,0 9-4 15,4 4-11-15,1 5-7 0,-3 3-17 16,0 3-1-16,-2-1-18 0,9-6 0 16,-9-6 9-16,2-8-10 0,-2-8 10 15,0-6 0-15,-5-5 6 0,8-6-2 0,-1-1 8 16,5-16 12-16,6-11 52 0,-1-13 9 16,-7-12-25-16,8-4-42 0,-3-3-15 0,-6 5-13 15,-9 5 1-15,-2 10-1 16,-2 12-2-16,-12 9-2 0,2 11-10 0,5 4-27 15,-7 2-30-15,0 2-40 0,0 0-15 16,-9 0-37-16,4 4-39 0,-2 5-81 16,3 4-158-16,1 7-113 0,3 4-466 15,-2-7-451-15</inkml:trace>
  <inkml:trace contextRef="#ctx0" brushRef="#br0" timeOffset="67819.13">15941 11658 645 0,'0'0'1003'0,"0"0"-445"0,0 0-112 0,0 0-31 16,0 0-74-16,0 0-39 0,0 0-66 15,0 0-35-15,0 0-24 0,0 0-3 16,0 0-29-16,-39 0 0 0,27 0-26 15,3 0 4-15,-1-4-14 0,-4 0-5 16,-9 0-13-16,7 2-18 0,-3-1-9 16,-9 3-24-16,-2 0-19 0,-5 5-9 15,3 7-2-15,-3-1-10 0,-2 6-3 0,9 1-11 16,-4 5 14-16,4 0 12 0,-2 2 6 16,6 2-15-16,-4-1 12 15,5 3-13-15,0-1-2 0,9 1-2 0,0 2 1 16,3 2 0-16,-1 1 0 0,7 1-11 15,5 0 11-15,0 0-14 0,0-2 12 16,3 2 1-16,13 0 0 0,7 1-1 0,-4-3 3 16,6 4 1-16,5-4-1 15,-4-4 0-15,9 0-2 0,0-3-13 16,2-8 3-16,0-3 12 0,-2-2 2 16,11-8 1-16,-4-3 12 0,-3-2 6 0,-1-6-19 15,3-8 16-15,-1-2 3 0,-5-10-18 16,0-2 19-16,-3-8 2 0,-2 0 0 15,-2-3-24-15,-2-3 1 0,-8-1 2 16,5-3 12-16,-13 1-13 0,1 6 10 16,-8-4 6-16,-3 3-18 0,0 1 0 15,0 2 1-15,-10 7 2 0,-4-4 0 0,-11 5 16 16,6 0-19-16,-13 1-2 0,-1 2 2 16,-4 2-1-16,0 6 1 0,-7 1-2 15,-3 9-35-15,10 5-2 0,2 2 27 16,5 1-15-16,7 1-13 0,-5 7-29 15,12 3-16-15,-3 0-16 0,3 4-11 0,2 0-22 16,7 2-59-16,-2 0-53 0,9 0-113 16,0 5-155-16,0-2-198 0,0-2-585 15,0 10-322-15</inkml:trace>
  <inkml:trace contextRef="#ctx0" brushRef="#br0" timeOffset="68719.42">15816 12642 315 0,'0'0'633'0,"0"0"-164"15,0 0-63-15,0 0-68 0,0 0-63 16,0 0-10-16,0 0-2 0,0 0-96 16,0 0-33-16,0 0 16 0,-7-28 5 15,7 28-6-15,0 0-20 0,0 0 6 16,0 0 41-16,0 0-32 0,0 0-57 15,0 0-10-15,0 0 22 0,0 0 15 16,0-1-25-16,0-4-40 0,0 3-15 16,0 0 0-16,0 2 18 0,0 0-6 15,0 0-7-15,0 0 29 0,0 0 2 0,4 0-9 16,-4 2-28-16,0-2-21 16,3 4 1-16,-3 0-13 0,0-1 0 0,0 5-2 15,2 6 2-15,3 2 11 0,-1 3-9 16,-4 3 10-16,3 5-12 0,-3 4-9 0,0 5 9 15,2 5 14-15,-2 5-13 16,0 5 0-16,0-3-1 0,0 4 0 0,0 1-3 16,-2-1 1-16,-1-1 1 0,-6 1 0 15,0-3-14-15,-1-3 3 0,-6-2 9 16,9-2-13-16,-4-7 14 0,4-2 0 16,-3-6-25-16,3 1-4 0,5-9-8 15,-5 2 14-15,2-4 1 0,3-1-10 16,-5-7 19-16,5-3 3 0,2-1 9 15,-3-5 3-15,3 0 2 0,0 0-1 16,0 0-1-16,-7 0-22 0,3 0-23 0,-1-3-32 16,1-3-30-16,1-3-44 0,-4-9-115 15,0-3-219-15,-2-6-266 0,4 3-602 16,-13-12-354-16</inkml:trace>
  <inkml:trace contextRef="#ctx0" brushRef="#br0" timeOffset="69103.39">15409 13265 301 0,'0'0'1163'0,"0"0"-542"0,0 0-145 0,0 0-55 16,0 0-59-16,0 0-39 0,0 0-86 15,51 112-54-15,-32-90-15 0,0 3-16 16,-1 0-44-16,8 4-33 0,-3 0-17 0,-5 6-12 15,1 3-30-15,4 2-1 0,-2 1-15 16,-5-1-21-16,5-1 21 0,-7-4 1 16,5-7 1-16,-3-9-1 0,-7-3 19 15,-2-8 14-15,3-5 3 0,-6-3 12 16,1 0 43-16,4-9 36 0,-2 0-33 16,16-9 42-16,1-3 12 0,-4-4-49 0,11-1-30 15,-10 0-16-15,4 3-36 0,-2-1 9 16,-6 3-5-16,8 2-10 0,-6-2 9 15,-1 0-9-15,1 0 6 0,-3-2-18 16,-2 5-1-16,0-3-11 0,-7 2 10 16,4 1 0-16,1-1-34 0,-10 3-46 15,3 3-39-15,-3 1-58 0,-2 5-34 16,0-1-68-16,0 2-151 0,0 5-259 16,0-1-480-16,0 2-618 0</inkml:trace>
  <inkml:trace contextRef="#ctx0" brushRef="#br0" timeOffset="71002.89">16533 10525 391 0,'0'0'444'0,"0"0"-76"0,0 0-30 0,0 0 33 16,0 0-43-16,0 0-54 0,0 0-32 15,0 0 3-15,0 0-15 0,0 0-4 16,0 0-13-16,7-11-43 0,-7 11-13 16,0 0 10-16,0-1-6 0,0-4-24 15,0 2-60-15,0 1 13 0,-7-3 2 16,2 4 6-16,3 1-9 0,-7 0-21 16,6 0 5-16,1 0-15 0,0 0-18 15,-3 0-16-15,-2 0-9 0,5 0 10 0,-3 0-7 16,3 1 3-16,-5 4 1 0,0-2-1 15,-2 5-18-15,4 3 18 0,-7-3-3 16,3 5 7-16,0 1-1 0,-7 4-3 16,2 1-3-16,2 3 1 0,3 0 2 15,0 4-19-15,-3-1 16 0,3 2-3 16,4 1-15-16,3-2 1 0,2 1 1 0,0-5 1 16,0 2-3-16,0-2 0 0,2-7 0 15,10 5 0-15,2-2 13 0,2-1-1 16,5-1-9-16,2-6 0 0,0 1 9 15,-2-2-10-15,2-2-1 0,-4-5 0 16,4 3 2-16,-9-5-1 0,-5 0-1 16,1 0 1-16,-3 0 1 0,-5 0-1 0,2 0 0 15,-4 0 0-15,0 0-2 16,0 0-2-16,0 0-107 0,0 0-73 0,-4 0-62 16,-1 0-84-16,-2 2-211 0,7 4-174 15,-7-2-642-15,5 10-567 0</inkml:trace>
  <inkml:trace contextRef="#ctx0" brushRef="#br0" timeOffset="71938.12">16614 12332 950 0,'0'0'625'0,"0"0"-96"15,0 0-72-15,0 0-23 0,0 0-120 16,0 0-85-16,0 0-11 0,0 0-29 16,0 0-26-16,0 0-41 0,0 0-4 0,0 0 0 15,0 0-4-15,-7 0-18 0,5 0-10 16,-5 0 6-16,-5 0 21 0,3 2-9 15,-5 3-24-15,-2 2-38 0,-3 6-17 16,1 7-7-16,-3 5-3 0,-5 5 0 16,10 5-13-16,-5 1-2 0,10 1 3 0,-3 0-3 15,11-2-13-15,1-7 11 0,2 4-22 16,0-5 24-16,12-5 0 0,4 2 0 16,7-5 1-16,0-5 14 0,8-3-15 15,-1-2 15-15,2-7 7 0,-2 0-19 16,1-2 24-16,-6 0-27 0,5 0-1 15,-13-4-2-15,-1-5 0 0,-2 2-88 16,-10 5-117-16,3-3-83 0,-4 1-148 16,-3 3-215-16,0-1-602 0,0 2-953 0</inkml:trace>
  <inkml:trace contextRef="#ctx0" brushRef="#br0" timeOffset="81375.73">18326 6944 947 0,'0'0'1392'0,"0"0"-1069"0,0 0 37 16,0 0 49-16,0 0-93 0,0 0-117 15,0 0-57-15,0 0 7 0,0 0-3 0,0 0-46 16,0 0-57-16,-33-6-16 0,33 14-27 15,0 8 0-15,0 2 9 0,0 10 49 16,0 2 10-16,0 2-34 0,2 3 5 16,5-7-38-16,3-1 14 0,-6-9-15 15,3-9-12-15,-4-6 0 0,1-3 10 16,3 0 2-16,0-3 3 0,9-11 27 16,3-6 35-16,2-1-16 0,7-12-3 15,-5 4 21-15,-4 3-27 0,-3 1 21 16,-9 9-40-16,2 4 10 0,-4 9 15 15,-3 1-1-15,-2 2-29 0,0 0-16 0,0 5-43 16,2 3 18-16,8 8 25 0,-8 1 20 16,3 3 7-16,6 8-6 0,-6-4-20 15,2-3-2-15,2-2 1 0,-2-2-19 0,9 1-5 16,-6-2-65-16,6-4-91 16,-5 0-93-16,8 0-166 0,-3-1-168 0,1 0-200 15,-4-4-558-15</inkml:trace>
  <inkml:trace contextRef="#ctx0" brushRef="#br0" timeOffset="93256.48">12890 8387 1486 0,'0'0'1173'16,"0"0"-772"-16,0 0-84 0,0 0 35 15,0 0-73-15,0 0-72 0,0 0-36 16,0 0 3-16,0 0-14 0,0 0-49 15,0 0-32-15,-2-17-33 0,2 19-24 16,0 2-11-16,0 5-10 0,-3 0 0 16,3 8 16-16,-4 1-17 0,4 4-2 0,0-1-10 15,0-1 9-15,0-8-16 0,0-1 16 16,0-5-9-16,0-5-9 0,0-1 9 16,0 0 11-16,4 0 1 0,1-5 12 15,7-8 12-15,2-2 31 0,6-7-12 16,1-5-6-16,10-2-4 0,-6 4-8 0,1 4-13 15,-10 7-12-15,7 6-3 0,-11 8 3 16,-1 0 3-16,1 7 21 0,-3 5 43 16,5 12 40-16,-7 4-4 0,2 3-30 15,-4 2-31-15,2 2-24 0,-7-5-16 16,0-6-2-16,0-6 0 0,0-7-24 16,0-4-36-16,0-7-74 0,0 0-70 15,0 0-83-15,0-7-163 0,0-4-509 16,2 1-361-16,12-16-713 0</inkml:trace>
  <inkml:trace contextRef="#ctx0" brushRef="#br0" timeOffset="93495.84">13450 8429 1635 0,'0'0'778'15,"0"0"-371"-15,0 0-170 0,0 0-48 0,0 0-68 16,0 0-92-16,0 0 139 0,0 0-41 16,0 0-64-16,0 0-32 0,95 39-15 15,-79-36-14-15,0 1-2 0,-4-4 0 16,4 3-15-16,-2-1-105 0,0 2-200 16,-9-2-231-16,2-2-564 0,-3 0-402 0</inkml:trace>
  <inkml:trace contextRef="#ctx0" brushRef="#br0" timeOffset="93678.69">13450 8429 2594 0,'30'-86'798'16,"-30"94"-389"-16,0 3-26 0,0 6-54 0,0 1-82 16,0 7-118-16,0 0-50 15,2 3-11-15,3-1-16 0,2-3-26 0,-5-1-26 16,3-4-15-16,-3-2 12 0,-2-1-25 15,7-5-73-15,-7-9-156 0,9 3-96 16,-6-5-147-16,6-14-477 0,-2 4-456 16</inkml:trace>
  <inkml:trace contextRef="#ctx0" brushRef="#br0" timeOffset="93938.56">14077 7994 2459 0,'0'0'1096'0,"0"0"-652"0,0 0-60 16,0 0-50-16,0 0-52 0,0 112-114 15,0-73-64-15,0 8-22 0,0 2-13 16,0 5-26-16,0 2-31 0,0-2-11 15,0 1-1-15,0-5 0 0,-5-4-21 16,5-10-34-16,-2-9-91 0,2-8-110 16,0-7-134-16,0-4-179 0,0-7-591 15,-7-2-797-15</inkml:trace>
  <inkml:trace contextRef="#ctx0" brushRef="#br0" timeOffset="95217.84">15432 7839 916 0,'0'0'632'0,"0"0"-109"0,0 0-15 15,0 0-83-15,0 0-102 0,0 0-79 16,0 0-32-16,0 0-1 0,0 0-13 16,0 0-34-16,0 0-27 0,24 33-8 15,-24-15-15-15,4 5-31 0,-1 8-21 16,-3 4-7-16,2 5 6 0,-2 5 3 15,0 1-18-15,0 2-12 0,0 0-4 16,0 1-15-16,-2-5-12 0,-1-2-3 16,-1-4-2-16,-3-12-19 0,4-2-16 15,3-6-82-15,-4-5-138 0,4-6-95 0,0-6-126 16,0-1-309-16,0 0-634 0,0-17-244 0</inkml:trace>
  <inkml:trace contextRef="#ctx0" brushRef="#br0" timeOffset="95534.61">15616 8326 1960 0,'0'0'1092'0,"0"0"-827"0,0 0-147 16,0 0-13-16,0 0-10 0,0 0-76 16,0 0-3-16,0 0-14 0,0 0-1 15,0 0-1-15,0 0-21 0,162 59-8 16,-148-65-6-16,-7-5 35 0,3 0 44 0,-6-6 13 15,-4-1-23-15,0 1 29 0,0 0-19 16,-4 6-22-16,-6 2 26 0,-6 0 52 16,0 9 79-16,-3-2-23 0,-4 2-48 15,-9 0-30-15,1 7 17 0,3 6 19 16,3 5 24-16,9 1 12 0,-3 0-31 0,10 0-36 16,9 1-28-16,0 2-19 0,0-2-36 15,7 4-23-15,7-1-14 0,9 0 16 16,0-3-43-16,5 0-150 0,-2-2-133 15,1-1-78-15,8-1-138 0,-7-6-611 16,19 0-715-16</inkml:trace>
  <inkml:trace contextRef="#ctx0" brushRef="#br0" timeOffset="95764.85">16196 8072 232 0,'0'0'2404'0,"0"0"-1733"0,0 0-227 16,0 0-64-16,0 0-35 0,0 0-104 0,0 0-118 15,-86 108-65-15,84-70-18 0,-7 8-7 16,9 6-23-16,0 6-10 0,-7 0-16 16,-2-2-26-16,-1-1-106 0,1-3-129 15,-7-9-93-15,2-8-216 0,-2-12-382 16,9-8-259-16,-21-15-47 0</inkml:trace>
  <inkml:trace contextRef="#ctx0" brushRef="#br0" timeOffset="95903.51">15915 8457 205 0,'0'0'2138'0,"0"0"-1368"0,0 0-315 0,0 0-70 16,0 0 0-16,0 0-70 0,0 0-75 16,0 0-93-16,0 0-83 0,200-23-64 15,-165 23-10-15,9 0-27 0,-11 0-156 16,-3 0-173-16,-5 1-139 0,1 6-465 15,-8-4-601-15</inkml:trace>
  <inkml:trace contextRef="#ctx0" brushRef="#br0" timeOffset="96511.92">16628 7962 1426 0,'0'0'1005'0,"0"0"-625"0,0 0 2 0,0 0 63 15,0 0-108-15,0 0-77 0,0 0-64 16,0 0-14-16,0 0-19 0,0 0-58 16,-14 17-53-16,24 4 18 0,-6 11 3 0,1 11-27 15,7 7-18-15,-8 7-7 0,1 12-20 16,-1 1-1-16,-1 5-2 0,-3 0 0 16,0-4-90-16,-3-3-162 15,-10-11-84-15,1-13-23 0,0-9-134 0,-4-12-219 16,4-9-544-16,-11-14-282 0</inkml:trace>
  <inkml:trace contextRef="#ctx0" brushRef="#br0" timeOffset="96666.5">16387 8414 2632 0,'0'0'804'0,"0"0"-368"0,0 0-94 16,0 0-87-16,0 0-48 0,0 0 35 0,0 0-40 15,0 0-74-15,195-11-76 0,-149 4-33 16,1 0-19-16,-8 3-12 0,3-2-70 15,-7-1-211-15,2 3-212 0,-16 4-482 16,9 0-952-16</inkml:trace>
  <inkml:trace contextRef="#ctx0" brushRef="#br0" timeOffset="97147">17736 8334 1494 0,'0'0'1379'16,"0"0"-851"-16,0 0-179 0,0 0-92 0,0 0-6 16,0 0-74-16,0 0-63 0,0 0-12 15,42 134-13-15,-26-87 19 0,-5 11-19 16,3 1-52-16,5 11-37 0,-3 0 13 16,-2 4-13-16,-5-8-3 0,1-4-34 15,-3-8-64-15,0-14-142 0,0-11-123 16,-7-17-95-16,0-6-91 0,0-12-84 15,0-8-184-15,-7-36-598 0</inkml:trace>
  <inkml:trace contextRef="#ctx0" brushRef="#br0" timeOffset="97616.13">17875 8362 1277 0,'0'0'1031'0,"0"0"-534"0,0 0 47 0,0 0-66 15,0 0-107-15,0 0-64 0,0 0-57 0,0 0-57 16,0 0-31-16,188 25-37 0,-162-1-40 15,-5 3-36-15,-10 2-13 0,-4 6 19 16,-7 1-22-16,0 2 1 0,-16 0-19 16,-5-1-15-16,-2-4 0 0,-5-4-18 15,0-5-28-15,5-8-24 0,4-7-18 16,1-5-3-16,1-1-34 0,8-3-7 0,5 0 16 16,1 0-13-16,3 0-68 0,0 3-26 15,3-3 2-15,4 5 94 0,9 1-43 16,-5 2-16-16,3 0-17 0,-4 1-65 15,4-5-82-15,-1 3-141 0,1-5-177 16,-9-2 251-16,9 0 147 0,-9-9 270 0,4-2 0 16,-2-6 111-16,0-3 156 0,0-6-69 15,-7 1-29-15,4 6-120 0,-4 2-47 16,0 7 40-16,0 3 118 0,0 6 63 16,-2 1-12-16,-5 0-20 0,0 0-24 15,3 6-28-15,-3 5-110 0,0-3 6 16,2 8 10-16,5-3 54 0,-9 3 39 15,6-5 28-15,3 2-23 0,0-4-36 16,0-2 23-16,0-1-45 0,0 1-44 16,10-5-39-16,-3 0 0 0,0 3-2 0,0-4-3 15,-3-1-16-15,3 2 16 0,2 3 1 16,3-4-1-16,-7 0-92 0,11 6-117 16,-9-3-144-16,9-4-84 0,-9 7-300 15,5-3-650-15</inkml:trace>
  <inkml:trace contextRef="#ctx0" brushRef="#br0" timeOffset="98382.46">18328 8588 280 0,'0'0'600'0,"0"0"-144"0,0 0-104 0,0 0-8 0,0 0-101 15,0 0-107-15,0 0-26 16,0 0 48-16,0 0 26 0,0 0-24 0,0 0-3 15,-2-12 22-15,2 12 27 0,0 0-13 16,0 0 5-16,0 0-25 0,0 0-8 16,0 0 3-16,4 0-29 0,3 0-19 15,-5 0-28-15,-2 0-12 0,0 0 3 16,3 0-13-16,-3 0-18 0,2 0-28 16,-2 0-9-16,0 0 16 0,0 0-1 15,0 0 1-15,0 0 2 0,0 0 13 16,0 0 9-16,2 0-13 0,5 0 4 15,-7 0-7-15,3 0 1 0,-3 0-25 0,0 2-13 16,0-2 1-16,0 0-1 0,0 0 0 16,0 1 1-16,0-1 0 0,0 4 12 15,0-4 6-15,0 1 1 0,0-1-4 0,0 0 3 16,0 0-9-16,0 0 12 0,0 0 0 16,0 0-5-16,0 1-9 0,0-1-10 15,0 3-12-15,0-3-4 0,-10 4 4 16,8 5-3-16,-3-3-6 0,-4 6-6 15,2 3-7-15,3 1 13 0,-3 1 3 16,7 0 0-16,0 1 15 0,0 0-21 16,0 0 2-16,0-3 4 0,11-6 15 15,-6-5-15-15,-3 2-9 0,7-6-1 16,-4 0 15-16,4-7 13 0,-2-7 37 16,7-8 54-16,0-7-22 0,-7-6-32 15,3 0-25-15,-8 6-12 0,2 1 2 0,-4 8 1 16,0 6 15-16,0 10-16 15,0 1 22-15,0 3-12 0,0 0 0 0,0 3 1 16,0 5 26-16,0 8-3 0,0 8 19 16,0 6 44-16,0 5-11 0,0 1-61 15,7-1-27-15,0-8-24 0,3-4 0 16,-1-6-3-16,-2-2-43 0,2 2-75 16,1-7-70-16,-8-1-89 0,2-7-228 0,6-2-258 15,-3 0-703-15,0-20-617 0</inkml:trace>
  <inkml:trace contextRef="#ctx0" brushRef="#br0" timeOffset="98592.83">18567 8535 1805 0,'0'0'1460'16,"0"0"-962"-16,0 0-89 0,0 0 25 16,-7 113-87-16,7-84-167 0,7-2-103 0,2-6-74 15,5-8-3-15,-2-3-28 0,-3-7 1 16,7-3 24-16,-2-6 3 0,5-16 91 15,-3-5 52-15,3-9-34 0,-3-1-66 0,0 2-43 16,3 4 0-16,-8 6-24 16,6 8-13-16,-3 6-57 0,-3 9-177 0,1 2-41 15,-5 1-101-15,2 11-132 16,3 5-150-16,-8-3-612 0,8 8-312 0</inkml:trace>
  <inkml:trace contextRef="#ctx0" brushRef="#br0" timeOffset="98948.89">18959 8621 264 0,'0'0'616'0,"0"0"-39"0,0 0 63 16,0 0-171-16,0 0-156 0,0 0-130 15,0 0-27-15,0 0-3 0,0 0-45 16,0 0-60-16,0 0-26 0,28 2 29 15,-23-11 44-15,4 2 47 0,1-4 24 16,-1-1-9-16,-7-4-1 0,3 4-4 16,-5-5-44-16,0 8-15 0,0 1-26 0,0 3 26 15,0 1-11-15,-5 4-8 0,-6 0 11 16,1 0-5-16,-13 2-19 0,4 9-49 16,1 6-11-16,-3 8-1 0,0 10 49 0,9 3 33 15,1-1 0-15,2 3 12 0,9-7-16 16,0-5-41-16,0-6-37 0,0 0-20 15,7-6-11-15,2-2 4 0,0-9-27 16,5 3-53-16,0-8-81 0,7 0-78 16,0 0-84-16,9-8-94 0,0-4-176 15,5-8-352-15,-14 4-376 0</inkml:trace>
  <inkml:trace contextRef="#ctx0" brushRef="#br0" timeOffset="99215.77">19236 8630 355 0,'0'0'2061'0,"0"0"-1292"15,0 0-289-15,0 0-165 0,0 0-2 0,0 0-34 16,-10 115-42-16,10-85-59 0,7-1-32 0,3-4-45 16,1-7-83-16,-6-2-18 0,9-12-27 15,-9-4 9-15,8 0 18 16,-3-9 14-16,6-10 59 0,5-8 27 0,0-3-9 16,7-6-54-16,-10 1-34 0,1 8-3 15,-5 10 0-15,-7 6-1 0,2 5-16 16,-7 6-10-16,1 0 27 15,-1 1 31-15,5 7-16 0,0 4 0 0,2 4 36 16,-2 5-11-16,2 2-20 0,-4 1-20 16,0 4-58-16,-1-5-145 0,1 0-190 15,2-6-139-15,2 1-181 0,-2-3-563 0,7-5-435 16,7-6 945-16</inkml:trace>
  <inkml:trace contextRef="#ctx0" brushRef="#br0" timeOffset="99445.84">19825 8676 957 0,'0'0'1574'0,"0"0"-880"16,0 0-79-16,0 0-92 0,0 0-140 16,0 0-80-16,0 0-62 0,0 0-47 0,0 0-3 15,0 0-37-15,0 0-42 0,-85-20-48 16,71 29-52-16,7 4-12 0,-3 5-22 16,8 4 20-16,2-2-10 0,0 1-3 15,0 3 13-15,0-6-13 0,0 7 3 16,2-5 12-16,3 0 3 0,-5-3 6 15,0 0-9-15,-5-1-63 0,-6-3-58 16,-12 0-91-16,-1 1-110 0,-6 1-171 16,-5 2-466-16,7-5-256 0,-11 14-852 0</inkml:trace>
  <inkml:trace contextRef="#ctx0" brushRef="#br0" timeOffset="109084.82">15776 14621 2138 0,'0'0'975'16,"0"0"-450"-16,0 0-84 0,0 0-71 16,0 0-43-16,0 0-75 0,0 0-39 0,0 0-34 15,0 0-9-15,12 27-36 0,-8-25-56 16,-1-2-30-16,1 0-11 0,-4 0-1 15,0 0-7-15,0 0-29 0,0 2-12 0,0 1-24 16,0-1 3-16,0 5-19 0,0 3-96 16,0 4-122-16,0 4-175 0,0 6-274 15,0-7-762-15,-7 13-835 0,14-157 1876 16</inkml:trace>
  <inkml:trace contextRef="#ctx0" brushRef="#br0" timeOffset="109252.91">15776 15146 2303 0,'0'0'709'0,"0"0"-119"0,0 0-117 0,0 0-168 16,0 0-135-16,0 0-62 0,0 0 6 15,0 0-3-15,0 0-71 0,0 0-40 16,0 0-10-16,30 35-2 0,-27-26-37 16,-3-1-166-16,4 2-138 0,-4 0-165 15,3-1-479-15,-3 2-467 0,0 5 159 0,-40-124 1305 16</inkml:trace>
  <inkml:trace contextRef="#ctx0" brushRef="#br0" timeOffset="109453.38">15813 15488 798 0,'0'0'2056'0,"0"0"-1401"16,0 0-232-16,0 0-60 0,0 0-41 0,0 0-116 16,0 0-114-16,0 0-27 15,0 0-1-15,0 0-6 0,35 8-39 0,-35-8-19 16,2 0-11-16,-2 0 10 0,0-1 0 15,0-2-1-15,0 0-35 0,0 2-70 16,0 1-12-16,-4-3-19 0,1 3-26 16,-6 0-53-16,9 0-86 0,-2 7-167 15,0 3-323-15,2-4-454 0,-7 9-251 0,34-42 1485 16</inkml:trace>
  <inkml:trace contextRef="#ctx0" brushRef="#br0" timeOffset="110519.54">15874 16003 665 0,'0'0'1685'16,"0"0"-1079"-16,0 0-140 0,0 0-45 0,0 0-72 16,0 0-85-16,0 0-76 0,0 0-40 15,0 0-7-15,0 0-31 0,0 0-19 16,-156-63-21-16,144 63-9 0,-4 1-12 16,-7 7-3-16,2 2-23 0,0 5-23 15,-9 5-3-15,2 2 0 0,5 4-8 0,-3 3 11 16,6 2 2-16,1 2-2 0,0 2-2 15,5 3-16-15,0 0 17 0,10-1-1 16,2 3-14-16,2-3-8 0,0 1 22 16,6-3-16-16,11 0 2 15,6 0 14-15,7-2-1 0,3-7-12 0,6 1 12 16,-2-5 2-16,3-7 0 0,6-3-14 16,-4-7 12-16,-3-2 3 0,-1-3 23 15,-4-8-21-15,-1-9 0 0,-1-10 17 0,3-10 26 16,-7-8-21-16,0-5-20 0,-5-6 14 15,-9 2-1-15,-9 2-16 0,2 6 0 16,-7 3 0-16,0 7 2 0,-21 7 21 16,2 2-21-16,-4 2 12 0,-2 5-15 15,-3 7-16-15,-3 1 4 0,4 8-21 16,-4 3 5-16,8 1-11 0,-5 0-4 0,5 0-8 16,-5 5-1-16,12 1-9 0,-3 0-43 15,6 4-46-15,3-2-121 0,6 3-142 16,-1 1-204-16,5 3-404 0,-5-3-624 15</inkml:trace>
  <inkml:trace contextRef="#ctx0" brushRef="#br0" timeOffset="112319.4">15432 16211 851 0,'0'0'1457'0,"0"0"-816"0,0 0-177 15,0 0-81-15,0 0-34 0,0 0-32 16,0 0-110-16,0 0-69 0,0 0-9 16,0 0-41-16,0 0-20 0,-88-19-32 15,77 19-14-15,8 0-20 0,-4 0 0 16,7 0-2-16,-4-2 13 0,4 2-13 15,-3-1-12-15,1-2-4 0,2 3-38 16,-7-3-63-16,0 3-57 0,3 0-73 16,-8 0-106-16,7 0-169 0,-6 0-183 15,1 0-600-15,-22 0-342 0,129 9 1632 0</inkml:trace>
  <inkml:trace contextRef="#ctx0" brushRef="#br0" timeOffset="112503.57">14794 15864 1532 0,'0'0'1434'16,"0"0"-970"-16,0 0-129 0,0 0 24 16,0 0-60-16,0 0-108 0,0 0-95 0,0 0-29 15,0 0-2-15,0 0-41 0,-74-19-24 16,74 19-33-16,0 0 2 0,0-3-67 16,-3-1-81-16,-1-2-75 0,-10 0-176 15,0-6-224-15,-2 3-599 0,-22-17-363 0,201 111 1298 16</inkml:trace>
  <inkml:trace contextRef="#ctx0" brushRef="#br0" timeOffset="112647.26">14272 15505 1923 0,'0'0'760'16,"0"0"-348"-16,0 0-52 0,0 0-40 0,0 0-122 16,0 0-170-16,0 0-28 0,0 0-26 15,0 0 26-15,0 0 0 0,0 0-138 16,-19-9-188-16,12-10-287 0,-5 5-501 15,-6-18-406-15</inkml:trace>
  <inkml:trace contextRef="#ctx0" brushRef="#br0" timeOffset="112799.2">14030 15145 1873 0,'0'0'1086'16,"0"0"-613"-16,0 0-65 0,0 0-94 15,0 0-81-15,0 0-121 0,0 0-85 16,0 0-27-16,0 0-13 0,0 0-8 15,0 0-23-15,-5-3-101 0,5-11-52 0,0-8-165 16,0-8-194-16,0-7-481 16,0 7-524-16</inkml:trace>
  <inkml:trace contextRef="#ctx0" brushRef="#br0" timeOffset="112950.65">13930 14584 293 0,'0'0'1861'0,"0"0"-1228"0,0 0-235 15,0 0-73-15,0 0-81 0,0 0-147 16,0 0-97-16,0 0-28 0,0 0-7 16,0 0-173-16,0 0-222 0,5-50-129 15,-3 30-561-15,3-26-268 0</inkml:trace>
  <inkml:trace contextRef="#ctx0" brushRef="#br0" timeOffset="113096.6">14002 14119 1785 0,'0'0'1012'0,"0"0"-659"0,0 0-44 16,0 0-81-16,0 0-196 0,0 0-32 15,0 0-85-15,0 0 9 0,0 0-188 16,0 0-88-16,0 0-183 0,79-74-815 0</inkml:trace>
  <inkml:trace contextRef="#ctx0" brushRef="#br0" timeOffset="113254.28">14265 13754 1774 0,'0'0'788'15,"0"0"-357"-15,0 0-70 0,0 0-59 16,0 0-167-16,0 0-135 0,0 0-9 16,0 0 9-16,0 0 0 0,0 0-13 15,67-53-290-15,-51 17-212 0,3 8-582 0,-10-14-492 16</inkml:trace>
  <inkml:trace contextRef="#ctx0" brushRef="#br0" timeOffset="113419.11">14580 13435 802 0,'0'0'1544'0,"0"0"-922"16,0 0-126-16,0 0-51 0,0 0-88 16,0 0-152-16,0 0-78 0,0 0-22 15,0 0-1-15,0 0-43 0,0 0-60 16,54 3-1-16,-40-31-10 0,2-5-168 15,-2-1-150-15,0-1-132 0,2 5-228 16,-7 6-527-16,8-8-271 0</inkml:trace>
  <inkml:trace contextRef="#ctx0" brushRef="#br0" timeOffset="113571.71">14917 13103 1304 0,'0'0'1121'15,"0"0"-612"-15,0 0-48 0,0 0-75 16,0 0-128-16,0 0-126 0,0 0-73 15,0 0-15-15,0 0-4 0,0 0-40 16,0 0-31-16,74-58 15 0,-57 33-96 0,6 3-202 16,-5-4-139-16,-1 1-139 0,-3 6-523 15,2-16-265-15</inkml:trace>
  <inkml:trace contextRef="#ctx0" brushRef="#br0" timeOffset="113723.92">15191 12709 1740 0,'0'0'813'0,"0"0"-240"0,0 0-115 15,0 0-130-15,0 0-95 0,0 0-77 16,0 0-45-16,0 0-55 0,0 0-56 16,0 0-10-16,0 0-18 0,42 51 0 15,-33-51 0-15,7-4-93 0,-6-5-99 16,4-7-160-16,0-1-322 0,-3 1-733 16,-2-13-81-16</inkml:trace>
  <inkml:trace contextRef="#ctx0" brushRef="#br0" timeOffset="113860.85">15307 12642 1661 0,'0'0'700'0,"0"0"-315"0,0 0-19 15,0 0-117-15,0 0-214 0,0 0-35 0,0 0-54 16,0 0-125-16,0 0-193 16,0 0-637-16,0 0-595 0</inkml:trace>
  <inkml:trace contextRef="#ctx0" brushRef="#br0" timeOffset="114175.48">14943 12322 2333 0,'0'0'680'0,"0"0"-249"0,0 0-57 16,0 0-110-16,0 0-154 0,0 0-36 16,0 0 20-16,0 0 2 0,0 0-28 15,0 0-37-15,123 93-10 0,-89-82 29 0,11-8-26 16,-4-2-24-16,6-1 13 0,-1-4-11 15,-2-5 19-15,0-2-21 0,-11-1 0 16,-1 4-21-16,-13 2-7 0,-3 5-9 16,-4 1-13-16,-7 0-2 0,-5 0-7 0,7 9 0 15,-5 4 59-15,-2 7 16 16,0 6 30-16,0 3 22 0,0 9 65 0,-9 4 24 16,-8 4 30-16,1 2-35 0,-3 3-36 15,-1-3-24-15,3 0-29 0,3-4-44 16,7-3-10-16,5-9-9 0,2-7-28 15,0-4-23-15,0-5-111 0,0-3-116 16,2-2-118-16,5 0-166 0,3-2-498 16,-1-2-547-16</inkml:trace>
  <inkml:trace contextRef="#ctx0" brushRef="#br0" timeOffset="115899.99">16703 14702 1204 0,'0'0'566'0,"0"0"-128"15,0 0 128-15,0 0-82 0,0 0-100 16,0 0-56-16,0 0-55 0,0 0-10 16,0 0-22-16,0 0-14 0,0 0-11 0,9 1-48 15,-9-3-47-15,0-3-33 0,-9 3 6 16,-1 2 15-16,-4 0-6 0,-7 3-37 15,5 10-24-15,-12 4-24 0,0 10-18 16,3 6-13-16,-3 7 10 0,7 5 3 16,10-5 1-16,8 1 0 0,3-6-1 15,0-5 0-15,19-3-27 0,6-5 15 16,3-4-6-16,0-4 0 0,5-7 6 16,-6-3 0-16,1 1-3 0,-9-5-7 15,2 0 20-15,-5 0-40 0,-2 0-109 0,-5 2-70 16,1 1-93-16,-3 11-226 0,-7 3-253 15,0-4-901-15,0 14-305 0</inkml:trace>
  <inkml:trace contextRef="#ctx0" brushRef="#br0" timeOffset="152480.13">18818 10425 1457 0,'0'0'510'0,"0"0"-124"0,0 0 50 0,0 0-58 16,0 0-142-16,0 0-80 0,0 0-4 16,0 0-11-16,0 0 4 0,-26-3-31 15,22 2-5-15,1-4 12 0,-4 1 15 16,5 0-12-16,0 1-16 0,2 3-10 0,0 0-27 16,0 0-13-16,0 3-22 0,0 5-32 15,0 1-4-15,0 9-31 0,0 8 31 16,0 11 0-16,0 6 1 0,0 0 1 15,0 2-1-15,0-9-1 0,0-8 2 16,0-7-2-16,0-7-15 0,0-9-19 16,0 1-3-16,2-6 25 0,0 0 12 15,5-7 33-15,0-3 4 0,3-7 36 16,6-11-18-16,-2-2 15 0,-3-5-15 0,13-1-18 16,-4 1-4-16,-1 4-30 15,-5 9 0-15,0 4-3 0,2 7-2 16,-4 4-28-16,2 7-7 0,2 0 9 0,0 7 28 15,3 5 18-15,4 7 9 0,-2 8 4 0,-3 8 63 16,1 2-3-16,-10 5-24 0,5-1-30 16,-4-2-16-16,-8-3-20 15,7-9-1-15,-7-5-3 16,3-7-37-16,-5-8-60 0,2-3-82 0,5-4-78 0,0 0-90 16,3-5-279-16,-3-7-446 0,9-21-517 0</inkml:trace>
  <inkml:trace contextRef="#ctx0" brushRef="#br0" timeOffset="152719.59">19491 10513 1707 0,'0'0'1020'0,"0"0"-602"0,0 0 12 16,0 0-77-16,0 0-127 0,0 0-101 15,0 0-48-15,0 0-58 0,0 0-19 16,0 0 0-16,0 0 53 0,84 18-10 16,-59-17 0-16,-2 0-15 0,-6 1-28 15,1 1-49-15,-1-3-193 0,-3 0-125 16,-5 0-162-16,-2 0-276 0,-3 0-973 0,-222-25 1006 16</inkml:trace>
  <inkml:trace contextRef="#ctx0" brushRef="#br0" timeOffset="152903.13">19491 10513 2583 0,'0'-62'789'0,"-7"71"-232"0,-2 0-8 15,4 7-158-15,3 2-137 0,2 4-104 16,0 4-47-16,2 2-6 0,10 3-36 0,-3 0-49 16,10 2-12-16,-3-5-12 0,0-1-3 15,7-7-10-15,-11-2-90 0,4-1-92 16,5-6-59-16,-2-2-47 0,-5-5-254 15,-3-4-409-15,6 0-584 0</inkml:trace>
  <inkml:trace contextRef="#ctx0" brushRef="#br0" timeOffset="153355.72">19835 10181 1661 0,'0'0'1253'0,"0"0"-710"0,0 0-97 16,0 0-61-16,0 0-66 0,0 0-128 15,0 0-114-15,0 0-22 0,0 0 33 16,0 0 35-16,46 128-26 0,-34-75-18 16,4 7-45-16,-2 7-16 0,2 4-8 0,-2 3-10 15,-7-3-30-15,2-8-98 0,-4-9-89 16,4-11-43-16,5-8-164 0,-4-6-260 16,1-12-539-16,-6 0-785 0</inkml:trace>
  <inkml:trace contextRef="#ctx0" brushRef="#br0" timeOffset="153910.73">20815 10514 1608 0,'0'0'1036'0,"0"0"-548"0,0 0-74 16,0 0-101-16,0 0-122 0,0 0-46 15,-10 120-52-15,10-84 0 0,0-1-65 16,7-6 43-16,3-8-15 0,-3-9 12 16,2-6 0-16,0-6 27 0,0-5 19 15,8-12 23-15,-3-10 10 0,6-12 20 0,4-9-12 16,6-10-30-16,-5 1-16 0,1 2-43 16,-3 10-24-16,-2 13-42 0,-7 12-6 15,-9 12-24-15,4 8-6 0,-7 0-28 16,10 8-30-16,-5 7-94 0,7 4-76 15,-3 7-97-15,8 1-193 0,-12-6-497 16,16 12-638-16</inkml:trace>
  <inkml:trace contextRef="#ctx0" brushRef="#br0" timeOffset="154077">21339 10597 833 0,'0'0'2644'0,"0"0"-1850"0,0 0-235 16,0 0-110-16,0 0-146 0,0 0-179 15,0 0-118-15,0 0-6 0,0 0-12 16,0 0 12-16,0 0-27 0,-16 90-27 0,21-76-116 16,2-3-104-16,-5-10-121 0,-2-1-387 15,0-6-733-15,0-28-507 0,2-42 1561 0</inkml:trace>
  <inkml:trace contextRef="#ctx0" brushRef="#br0" timeOffset="154213.62">21288 10189 2481 0,'0'0'723'0,"0"0"-221"0,0 0 7 16,0 0-226-16,0 0-240 0,0 0-43 16,0 0-31-16,-28 101-3 0,35-75-9 0,10-3-153 15,1 0-114-15,1 2-199 16,-5-9-469-16,14 6-687 0</inkml:trace>
  <inkml:trace contextRef="#ctx0" brushRef="#br0" timeOffset="154499.16">21518 10343 2514 0,'0'0'691'0,"0"0"-201"16,0 0-59-16,0 0-86 0,0 0-147 16,0 0-94-16,0 0 10 0,0 0-1 15,-81 114-21-15,81-92-25 0,0 2-67 16,0-7-1-16,7-2-11 0,2-5-19 16,5-4 1-16,-9-6-13 0,9 0-3 15,-5 0 28-15,0-9 18 0,-2-1 21 16,0 3 19-16,-5 4-18 0,-2 3-22 15,0 0-30-15,0 10 27 0,0 10 3 16,0 12 18-16,0 5 28 0,-4 15 30 16,-8-3-12-16,3 4-15 0,-5-6-16 0,0-1-9 15,-2-11-21-15,0-3-1 0,-5-13 26 16,-3-9-28-16,6 0-39 0,2-9-79 16,-1-1-4-16,10-12-28 0,-2-13-142 15,9-5-198-15,0-7-251 0,9 3-607 16,15-8-723-16</inkml:trace>
  <inkml:trace contextRef="#ctx0" brushRef="#br0" timeOffset="154925.99">21676 9990 2152 0,'0'0'608'0,"0"0"-274"16,0 0-73-16,0 0 12 0,0 0-74 16,0 0-89-16,0 0 95 0,0 0 102 0,0 0-32 15,60 137-60-15,-43-86-47 0,-3 6-22 16,-5 10-36-16,2 3-46 0,3 1-43 15,-4-3-20-15,1-11-1 0,1-11-3 16,-7-11 1-16,4-17-32 0,-4-12 13 16,-5-6 0-16,9-8 18 0,0-16 3 15,5-11 18-15,5-11 18 0,-3-3-34 16,7-5 1-16,0 2 10 0,-9 17-13 16,0 8 0-16,-7 14-16 0,-2 10 16 0,-1 3 25 15,3 6 39-15,-4 13 2 16,6 8 49-16,-2 10 64 0,2 7-104 0,-2 4-63 15,2 3-12-15,1-4-12 0,6 2-115 16,-4-4-166-16,6-7-182 0,-9-9-752 16,1 5-1365-16</inkml:trace>
  <inkml:trace contextRef="#ctx0" brushRef="#br0" timeOffset="155202.76">22294 9980 1299 0,'0'0'1088'0,"0"0"-636"0,0 0-26 16,0 0 3-16,0 0-83 0,0 0-121 15,0 0-42-15,0 0-22 0,0 0-10 16,0 0 2-16,0 0 9 0,16 134 12 15,0-85-37-15,3 2-19 0,-3 4-48 0,5 2-41 16,0 2-29-16,-5-1-12 0,3-3-63 16,-5-2-141-16,-1-12-153 15,-8-6-285-15,2-13-676 0,-7-12-656 0</inkml:trace>
  <inkml:trace contextRef="#ctx0" brushRef="#br0" timeOffset="155362.32">22254 10205 3120 0,'0'0'721'0,"0"0"-115"0,0 0-73 16,0 0-180-16,223 22-125 0,-158-22-71 15,2 0-78-15,-2 0-69 0,-4 0-10 16,4 0-18-16,-14 0-139 0,0 0-183 16,-19 1-161-16,-13 6-767 0,-5 10-1387 0</inkml:trace>
  <inkml:trace contextRef="#ctx0" brushRef="#br0" timeOffset="156043.23">23397 10767 284 0,'0'0'3092'0,"0"0"-2090"0,0 0-631 16,0 0 36-16,16 112-130 0,-12-66-120 15,3 4-84-15,-4 2-12 0,4 5-37 16,-5-7-24-16,-2 2-2 0,0-9-86 15,0-7-152-15,0-6-134 0,0-12-272 16,0-10-699-16,-23-8-936 0</inkml:trace>
  <inkml:trace contextRef="#ctx0" brushRef="#br0" timeOffset="156355.67">23308 10574 3084 0,'0'0'1068'0,"0"0"-671"0,0 0-15 0,0 0-86 15,0 0-105-15,0 0-75 0,0 0-31 16,0 0-7-16,0 0-11 0,0 0-7 16,0 0-11-16,133-15-46 0,-122 15 0 15,1 5-1-15,2-3-2 0,-7 3 0 16,0 2 0-16,0 1 0 0,-7 1 0 16,0 10 3-16,0 5-3 0,-14 3-3 15,-5 3-64-15,-2 5 13 0,0-6 28 16,-2 2 26-16,5-2 0 0,1-2-1 15,1-2 0-15,11-7-20 0,-4-6 20 0,9-2-1 16,0-5-13-16,0-3-21 0,0-2 12 16,0 0 21-16,0 0-15 0,0 0-10 15,0 0 1-15,9 0 25 0,-4 0-16 16,9-1-6-16,-2-4-107 0,-3 2-137 16,7-5-112-16,-4 6-366 0,11-8-912 0</inkml:trace>
  <inkml:trace contextRef="#ctx0" brushRef="#br0" timeOffset="156707.87">23585 10614 1770 0,'0'0'1543'0,"0"0"-935"0,0 0-53 15,0 0-99-15,0 0-102 0,0 0-99 0,0 0-122 16,0 0-45-16,0 0-25 0,0 0-2 15,0 0-34-15,-5 124-15 0,19-94-12 16,2 2-3-16,-2-2-9 0,-2-3 9 16,2-8-58-16,-3-3-17 0,-6-9 11 15,2-7 7-15,0 0 20 0,-5-10-8 16,14-8 48-16,-2-10 39 0,5-10-5 0,-1-8-10 16,-4-1-24-16,3 0 24 0,1 3 37 15,-4 11-22-15,-7 7 36 0,7 10 10 16,-5 9-25-16,-6 7 13 0,1 0 11 15,3 7-8-15,-4 9-37 0,4 8-24 16,0 3-13-16,2 6-2 0,2-3-27 16,-4 3-145-16,0-4-151 0,3-2-135 15,-3-8-524-15,2 8-872 0</inkml:trace>
  <inkml:trace contextRef="#ctx0" brushRef="#br0" timeOffset="157203.97">24114 10595 3164 0,'0'0'982'0,"0"0"-511"0,0 0-75 15,0 0-85-15,0 0-89 0,0 0-86 0,0 0-51 16,0 0-31-16,0 0-36 0,0 0-18 16,0 0 13-16,-65 54-10 0,63-44-3 15,-3-2 1-15,5 1 23 0,-2 0-23 16,2 1 20-16,0-3 18 0,0 4-9 0,0-3-29 15,0-5 11-15,0 3 3 16,0-6-14-16,0 1 16 0,-7-1-14 0,7 0 15 16,0 0 18-16,0 0-12 0,0-1 0 15,0-2-12-15,0-3 3 0,0 3-14 16,0-2 11-16,0 1-12 0,0 0-30 16,0 1 6-16,0 2 22 0,7 0-13 15,-5-4-6-15,3 5 3 0,-3-3-12 16,7-2 18-16,5 3-10 0,-2 0 4 15,11-5-3-15,-2 4-27 0,2-3-31 16,5 4-20-16,-2-4-4 0,-6-3 18 0,-3 0 30 16,1-2 52-16,-11 0 3 0,3-5 30 15,-10-1-5-15,0-3-1 0,0 3-6 16,-10 0-3-16,-1 5 3 0,-13 5-18 16,8-1-18-16,-12 6-1 0,0 2 19 15,1 0 18-15,-6 3-18 0,5 11-12 16,-4 8 12-16,6 4 18 0,1 9 37 0,1 3 18 15,8 5-25-15,12 2-3 16,-1-6 1-16,5 1-16 0,0-2-28 0,11-8-2 16,6-3-21-16,6-5-19 0,0-7-102 15,-4-3-137-15,4-8-187 0,-7-3-510 16,5-2-649-16</inkml:trace>
  <inkml:trace contextRef="#ctx0" brushRef="#br0" timeOffset="157469.09">24256 10546 1873 0,'0'0'1907'0,"0"0"-1306"0,0 0-157 15,0 0-61-15,4 114-113 0,1-74-136 0,7-2-86 16,-5 0 3-16,9-6-30 0,0-3-21 16,-4-4-16-16,4-12-5 0,-5-9-12 15,-1-4-25-15,-3-4 10 0,9-16 48 16,3-5 27-16,-3-10-26 0,0-1-1 15,-4 1-33-15,4 3 9 0,-2 7 22 16,-7 7-35-16,-5 10-5 0,3 5 24 16,-5 3 14-16,0 0-44 0,0 8-19 15,0 5-3-15,0 4 37 0,-5 1-144 16,-4 1-121-16,9-2-237 0,0-6-521 16,0 7-630-16</inkml:trace>
  <inkml:trace contextRef="#ctx0" brushRef="#br0" timeOffset="157732.09">24764 10575 2622 0,'0'0'1089'0,"0"0"-453"16,0 0-69-16,0 0-140 0,0 0-105 0,0 0-92 16,0 0-85-16,0 0-10 0,0 0-17 15,0 0-40-15,-81 13-75 0,69 9-3 16,1 7 0-16,8 8 0 15,-4 1 15-15,7 3 6 0,0-2-9 16,10-3 12-16,1-4-24 0,1-2-9 0,-1-4 6 16,-1 2 1-16,-3 1 2 0,-3-4 0 15,-4-1 0-15,0-2-42 0,0-4-72 16,-18-5-94-16,-15-2-13 0,1-1-63 16,-10-3-120-16,-9-2-374 0,11-1-833 15,-11 4-1108-15</inkml:trace>
  <inkml:trace contextRef="#ctx0" brushRef="#br0" timeOffset="177104.83">20733 12099 947 0,'0'0'586'0,"0"0"34"16,0 0-170-16,0 0-77 0,0 0-59 15,0 0-66-15,0 0-27 0,0 0-23 16,0 0-12-16,0 0-37 0,-18-19-18 16,6 3-48-16,-2 5 31 0,-2 0 37 15,0 1-4-15,-1 4-49 0,-1 0-37 16,9 4 28-16,-5 2 14 0,0 0-20 15,4 0-50-15,4 8-33 0,-6 3-49 16,5 12-11-16,5 6 23 0,2 8 7 16,0 1 2-16,14 8 7 0,4-9-4 15,8-4 23-15,-3-7-19 0,0-8-6 0,-2-10-13 16,-5-6 9-16,0-2-12 0,-2-11 43 16,5-13 7-16,-5-6 23 0,-5-12-29 15,1-3-1-15,-6 0-73 0,-4 5-4 16,0 5 65-16,-14 8 12 0,0 7 25 15,0 12-24-15,-2 3 14 0,0 5 6 0,4 6 1 16,-4 12 11-16,14 7 19 0,-3 6 34 16,5 5-1-16,0 1-21 0,7 0-49 15,16-2-14-15,-2-6-1 0,7-5-20 16,-5-5-93-16,5-5-165 0,0-8-48 16,2-6-157-16,-9 0-583 0,2-25-942 0</inkml:trace>
  <inkml:trace contextRef="#ctx0" brushRef="#br0" timeOffset="177313.51">21033 11389 2202 0,'0'0'719'16,"0"0"-315"-16,0 0-20 0,0 0 0 0,-30 105-73 15,30-66-125-15,0-2-57 0,0 5-49 16,9 3-28-16,0-4-49 0,3 3-3 15,4 0-1-15,-2 5-11 0,5-3-47 16,-10-1-138-16,5-5-32 0,0-2-73 0,-5-7-212 16,3-5-495-16,-3-14-363 0</inkml:trace>
  <inkml:trace contextRef="#ctx0" brushRef="#br0" timeOffset="177571.07">21495 11844 2559 0,'0'0'677'0,"0"0"-137"0,0 0-82 16,0 0-92-16,0 0-105 0,0 0-74 15,0 0-35-15,0 0-45 0,0 0-28 16,-172 93 0-16,161-61-27 0,6 1-22 0,5 0 0 16,5-4-19-16,11-3-11 0,5 2-21 15,2-3 18-15,-5 2 1 0,-1 2 2 16,4 6 0-16,-12 2 1 0,-7-2-1 15,-2 3-6-15,0-3-64 0,-2-8-27 0,-14-6-49 16,2-5-37-16,7-9-28 16,-5-7 5-16,3 0-109 0,9-17-184 0,0-7-273 15,0 3-741-15</inkml:trace>
  <inkml:trace contextRef="#ctx0" brushRef="#br0" timeOffset="177996.8">21885 12066 840 0,'0'0'1355'0,"0"0"-770"15,0 0-79-15,0 0-140 0,0 0-86 16,0 0-63-16,0 0-61 0,0 0-35 0,0 0-16 16,0 0-22-16,0 0 0 0,-98 0-18 15,94 14-16-15,2 3-21 0,-3 3-10 16,5 0-7-16,0 2-11 0,5 1-1 0,1-2 1 15,11 0 0-15,-8-3 0 16,5-7-14-16,-5-1-7 0,1-6 5 0,-3-2-2 16,2-2 15-16,-2 0 3 0,-5-2 1 15,5-9 54-15,0-5 40 0,-2-6-12 16,4 0-41-16,-4-4-14 0,-5-1-1 16,0 7-24-16,0 3-3 0,0 1-9 15,0 12 9-15,0 0 15 0,0 4-15 16,0 0-1-16,0 0-2 0,0 0-18 15,0 0-13-15,0 0 7 0,0 0 27 16,0 0 0-16,0 0 37 0,0 0 5 16,0 0 2-16,-5-9-44 0,-4 2-24 0,6 2 11 15,-1-1 13-15,-1 2 0 0,5 4 0 16,-2 0-19-16,-3 0-42 0,5 6-64 16,0 3-115-16,0 7-50 0,0 1-148 0,0 2-274 15,5-1-510-15,2 5-685 0</inkml:trace>
  <inkml:trace contextRef="#ctx0" brushRef="#br0" timeOffset="178992.96">21038 12911 836 0,'0'0'1818'0,"0"0"-1371"0,0 0-74 16,0 0-47-16,0 0-87 0,0 0-67 16,0 0-78-16,0 0 2 0,0 0 9 0,0 0-12 15,-121 118-41-15,109-80-12 0,8 3 13 16,-6-1-17-16,10 0-8 0,0-3-16 15,0-6 10-15,7-7-21 0,2-1-1 16,5-10-21-16,0-5-6 0,-2-6 11 16,9-2-8-16,0-2 10 0,2-14 14 15,-2-9 19-15,2-4 12 0,-4-9-13 16,6-5-6-16,-11 3-10 0,0 0 0 16,-5 9 26-16,-9 4-13 0,0 10 31 15,0 6-6-15,-14 2 6 0,3 3 119 16,-10 3 5-16,5 3-36 0,2 0-13 0,0 11-21 15,0 2-45-15,2 3-16 16,10 9-9-16,2-5 0 0,0 4-15 0,5-2-15 16,9-1 0-16,4-3 2 0,1-1-2 15,4-3-1-15,-2-3-18 0,4-3 1 0,1-1-30 16,-1-7-82-16,1 0-70 16,6 0-68-16,-1-2-111 0,-3-7-137 15,-8 5-545-15,4 4-525 0</inkml:trace>
  <inkml:trace contextRef="#ctx0" brushRef="#br0" timeOffset="179228.95">21671 13003 2166 0,'0'0'970'0,"0"0"-461"15,0 0-99-15,0 0-86 0,0 0-67 0,0 0-39 16,0 0-77-16,-174 31 18 0,149-1-28 15,8 6-19-15,6 1-21 0,2-1-30 16,9-4-33-16,0-3-28 0,0-3-15 0,9-3-6 16,12-3-16-16,-5-6-72 0,5 0-49 15,-3-2-40-15,-1-5-26 16,6-3-68-16,0-1-93 0,-2-3-256 0,-2 0-456 16,13-4-629-16</inkml:trace>
  <inkml:trace contextRef="#ctx0" brushRef="#br0" timeOffset="179416.92">21883 13011 2360 0,'0'0'1083'15,"0"0"-555"-15,0 0-60 0,0 0-92 16,0 0-58-16,0 0-92 0,0 0-78 0,0 0-45 16,-133 126-9-16,129-87-30 0,4 1-55 15,0-2-9-15,9-2-2 0,3-7-19 16,8-4-9-16,-1-5-89 0,2-5-59 15,5-5-51-15,-1-4-119 0,-4-4-87 0,0-2-266 16,-3 0-535-16,10-12-642 0</inkml:trace>
  <inkml:trace contextRef="#ctx0" brushRef="#br0" timeOffset="179731.31">22243 13046 235 0,'0'0'2092'0,"0"0"-1460"0,0 0-242 16,0 0-63-16,0 0-72 0,0 0-136 0,0 0-71 15,0 0-4-15,0 0-22 0,0 0-4 16,72 63 17-16,-61-63-14 0,-4-3 29 16,5-6 6-16,-5-7 22 0,0-2-20 15,-5 1-24-15,-2-1 0 0,0 6 31 16,-9-1 6-16,-5 8-16 0,-2 0-30 0,-5 5-7 15,-5 0 47-15,1 16-1 0,-6 4 19 16,6 18 42-16,-1 5-3 0,1 13-6 16,4 0 8-16,12 0-45 0,6-5-49 15,3-1-30-15,7-4-15 0,9-4-42 16,12-3-147-16,-2-3-134 0,2-2-120 16,2-5-504-16,-12-8-440 0,1 3-732 0</inkml:trace>
  <inkml:trace contextRef="#ctx0" brushRef="#br0" timeOffset="179967.09">22389 13172 1319 0,'0'0'1775'16,"0"0"-1231"-16,0 0-118 0,0 0-3 16,0 0-124-16,0 0-152 0,0 0-123 15,0 0-24-15,0 0 98 0,0 0 76 16,0 0-13-16,132 20-52 0,-109 29-30 15,-2 10-33-15,-7 9-1 0,-7 2-27 0,-7-2-17 16,0 1 11-16,-11-11-12 0,-6-12-35 16,-6-10-68-16,5-13-27 0,1-12-25 15,-4-9-16-15,1-6-6 0,-1-21-161 16,2-15-317-16,3 4-488 0,-3-41-704 0</inkml:trace>
  <inkml:trace contextRef="#ctx0" brushRef="#br0" timeOffset="180152.33">22542 12826 277 0,'0'0'2779'0,"0"0"-2048"0,0 0-173 15,0 0-21-15,0 121-128 0,0-62-139 16,-7 4-91-16,2 3-55 0,-4-5-19 0,7-6-41 16,2-6-44-16,0-10-20 15,0-7-12-15,0-8-30 0,0-7-64 0,2-4-70 16,5-6-57-16,0-1-114 0,2-6-198 15,-2 3-433-15,3-3-634 0</inkml:trace>
  <inkml:trace contextRef="#ctx0" brushRef="#br0" timeOffset="180370.6">22895 12556 2719 0,'0'0'1046'0,"0"0"-485"0,0 0-39 16,0 0-88-16,0 0-200 0,0 0-113 0,0 0-30 16,-44 129 8-16,44-80-5 0,0 10-34 15,0 6-48-15,0 11-8 0,9 7-3 16,-2 1-1-16,2 5-16 0,1 0-56 16,-1-6-85-16,-2-7-98 0,-7-15-168 15,0-11-210-15,0-19-505 0,0-6-674 0</inkml:trace>
  <inkml:trace contextRef="#ctx0" brushRef="#br0" timeOffset="180640.63">22726 12982 1539 0,'0'0'1345'0,"0"0"-814"16,0 0-92-16,0 0-56 0,0 0 1 15,0 0-55-15,0 0-63 0,0 0-53 16,0 0-38-16,0 0-26 0,-12-29-43 16,12 29-64-16,0-1-18 0,12-1-21 0,6-2-1 15,3-3 0-15,14 4-2 0,2-3 0 16,9 2-2-16,-1-1-13 0,6 3 3 16,0 0-3-16,-3 2-31 0,-8 0-90 15,-5 0-88-15,-5 0-59 0,-9 0-123 0,-7 8-229 16,-3-3-620-16,-6 7-800 0</inkml:trace>
  <inkml:trace contextRef="#ctx0" brushRef="#br0" timeOffset="181142.63">23580 12946 1737 0,'0'0'1807'0,"0"0"-1174"0,0 0-168 15,0 0-45-15,0 0-88 0,0 0-86 0,0 0-92 16,-186-10-48-16,158 31-16 0,12 7-5 15,2 4-22-15,10 5-33 0,4 1-6 16,11 3-24-16,19-2-2 0,14-3 2 16,8-1 17-16,13-5 34 0,2 1 6 0,5-4 6 15,-12-4 9-15,-13 2-2 0,-8-4-43 16,-9 0-25-16,-16 1 16 0,-11 1 0 16,-3-2-6-16,-17-2-12 0,-20-1-44 15,-12-7-98-15,-9-4-93 0,-11-2-81 16,-3-1-233-16,14-2-473 0,-38 15-803 0</inkml:trace>
  <inkml:trace contextRef="#ctx0" brushRef="#br0" timeOffset="181928.92">21031 14423 140 0,'0'0'2240'0,"0"0"-1641"0,0 0-177 0,0 0-92 16,0 0-54-16,0 0-34 0,0 0-65 16,0 0-23-16,0 0 0 0,0 0-3 15,0 0-29-15,0-53-39 0,0 53-25 16,0 4-13-16,0 6-5 0,2 5 3 0,3 9 33 16,6 10-10-16,1 7-17 0,-3 8-25 15,3 3-9-15,-8 1-11 16,1-2-1-16,2-6-2 0,-5-8-1 0,3-13 0 15,-5-7-2-15,9-9-26 0,-4-7 1 16,-3-1 27-16,5-9 13 0,2-11 36 16,5-9 2-16,0-9 7 0,0-9-10 15,2-6-12-15,-6 0-20 0,1 3-5 16,3 11-10-16,-7 5 1 0,-7 14-2 16,0 12 1-16,0 5 0 0,0 3-1 0,0 7-3 15,0 13-64-15,0 11 19 0,0 17 27 16,0 7 20-16,7 9 1 0,0 2 0 15,-2-6 0-15,6-12 0 0,-4-11 46 16,7-15 5-16,-4-13-29 0,4-9-19 16,6-15 45-16,4-18 49 0,10-16 69 15,11-13-46-15,-8-10-50 0,9 0-37 0,-9 5-6 16,-4 13-12-16,-3 14 3 0,-14 16-16 16,0 12 0-16,-11 10 0 0,4 2 1 15,3 12-3-15,-7 5 24 0,9 9-6 16,-5 9-15-16,3 2 10 0,-6 0-13 15,8 1-108-15,-4-2-85 0,-1-4-58 16,0-3-106-16,-6-2-210 0,-3-1-174 16,2-8-652-16,0 9-900 0</inkml:trace>
  <inkml:trace contextRef="#ctx0" brushRef="#br0" timeOffset="183060.6">22846 14668 866 0,'0'0'1086'0,"0"0"-535"0,0 0-81 16,0 0-23-16,0 0-70 0,0 0-37 16,0 0-26-16,0 0-86 0,0 0-59 15,0 0-28-15,0 0-19 0,-11 0-46 16,8 17-27-16,3 4-31 0,0 5 7 15,-2 9 11-15,2 0-21 0,0 3-13 16,0-5-2-16,0 1-1 0,0-11 1 16,0 0 0-16,0-11-1 0,0-2 0 15,0-10 1-15,0 0 9 0,0-17 28 0,2-11-7 16,3-3 25-16,9-14-16 0,-5-3-5 16,7 1-31-16,-2 0 0 0,5 3 9 15,0 11 0-15,-1 5-1 0,-6 10-11 16,6 2-2-16,-8 7 0 0,4 6-1 15,-5 2-24-15,2 1 3 0,10 1 8 0,-2 7-2 16,-1 5-58-16,-1 4-170 0,-1 5-106 16,3 1-232-16,-12-3-707 0,4 12-1076 0</inkml:trace>
  <inkml:trace contextRef="#ctx0" brushRef="#br0" timeOffset="183274.51">23336 14783 2845 0,'0'0'956'16,"0"0"-476"-16,0 0-32 0,0 0-95 0,0 0-104 15,0 0-100-15,0 0-61 0,0 0-33 16,0 0-16-16,0 0-30 0,0 0-9 0,-4 116-2 16,8-87 0-16,5-4-22 0,-4-8-94 15,2-4-95-15,0-4-49 0,-5-8-38 16,-2-1-74-16,7-17-130 0,-4-6-78 15,-3 0-565-15,0-27-824 0</inkml:trace>
  <inkml:trace contextRef="#ctx0" brushRef="#br0" timeOffset="183393.05">23401 14531 676 0,'0'0'1722'0,"0"0"-1241"0,0 0-225 15,0 0-122-15,0 0-105 0,0 0-29 16,0 0-19-16,0 0-39 0,33 121-252 15,-26-102-235-15,4 11-680 0</inkml:trace>
  <inkml:trace contextRef="#ctx0" brushRef="#br0" timeOffset="183721.42">23601 14674 1602 0,'0'0'827'0,"0"0"-369"15,0 0-105-15,0 0-7 0,0 0-43 16,0 0-54-16,-16 134-4 0,16-94 21 15,0 1-41-15,0-1-63 0,7-4-37 16,2-5-55-16,0-9-61 0,-2-10-9 16,-5-6-15-16,3-4 15 0,0-2 24 15,-3-8 43-15,0-6 21 0,1-10 28 16,8-7-29-16,-8-4-47 0,-1-2-28 0,-2 2 9 16,0 8-7-16,0 5-14 0,0 8-1 15,7 3 1-15,-7 8 1 0,2 3 14 16,-2 3 4-16,5 13 23 0,-5 15 76 15,7 10 3-15,-5 13-43 0,-2 7-9 16,0 9-36-16,0-3-14 0,-14-3-19 16,-2-5-15-16,-5-15-81 0,-2-6-79 15,7-17-34-15,-10-9-12 0,8-12-89 16,-3-8-146-16,7-16-331 0,7 2-461 0,4-27-426 0</inkml:trace>
  <inkml:trace contextRef="#ctx0" brushRef="#br0" timeOffset="184091.78">23814 14345 1459 0,'0'0'1395'0,"0"0"-756"16,0 0-144-16,0 0-82 0,0 0-89 0,0 0-57 15,0 0-47-15,0 0-29 0,0 0-33 16,0 0-40-16,0 0-48 0,-23-18-37 15,26 35-30-15,4 9 33 0,6 13-2 16,-3 4-10-16,1 10-6 0,10 3-15 16,-11 2-3-16,6-3-3 0,-9-4 2 15,4-9-1-15,-1-11-22 0,-3-11 2 0,2-11-14 16,-2-7-12-16,-5-2-7 0,10-3 26 16,-1-9 29-16,-1-8 55 0,4-5-16 15,-5-2-24-15,0-1 3 0,-4 8 9 16,4 3 7-16,-4 7-16 0,-5 4-6 15,9 6 54-15,-9 0-23 0,5 13-41 16,9 7 34-16,-5 7 39 0,3 6-30 16,2 4-42-16,-3-1-3 0,5-2-41 0,-6-5-119 15,-1-2-118-15,-4-7-144 0,-3-4-227 16,5-8-421-16,-5-4-426 0,-2-5-556 0</inkml:trace>
  <inkml:trace contextRef="#ctx0" brushRef="#br0" timeOffset="184299.67">24274 14274 1812 0,'0'0'1757'0,"0"0"-1161"16,0 0-88-16,0 0-91 0,0 0-104 16,0 0-125-16,0 0-70 0,54 120 6 15,-38-73 3-15,2 9-36 0,-1 9-43 16,-3 8-34-16,0-2-14 0,-5 6-3 0,0-5-54 15,-2-4-136-15,0-6-119 0,-7-11-178 16,0-17-295-16,0-13-688 0,0-19-546 0</inkml:trace>
  <inkml:trace contextRef="#ctx0" brushRef="#br0" timeOffset="184462.23">24232 14627 2576 0,'0'0'725'16,"0"0"-101"-16,0 0-75 0,0 0-142 0,0 0-108 15,198 52-71-15,-154-45-106 0,-2-1-59 16,-3-4-23-16,3 0-38 0,-10-2-2 16,-1 1-35-16,-13-1-116 0,-6 0-141 15,-5 0-121-15,-5 4-210 0,-2-4-588 16,-11 7-764-16</inkml:trace>
  <inkml:trace contextRef="#ctx0" brushRef="#br0" timeOffset="184985.17">22630 15584 1987 0,'0'0'1286'0,"0"0"-760"0,0 0-71 16,0 0-50-16,0 0-64 0,0 0-112 0,0 0-83 15,0 0-34-15,7 103-15 16,3-62-3-16,-6 9-36 0,-1 5-19 0,6 7-25 16,-5 9-14-16,3-4-3 0,-7 2-9 15,3-7-21-15,-1-9-88 0,3-9-74 16,-3-13-39-16,5-13-99 0,-7-8-126 16,0-10-136-16,0-2-446 0,0-33-462 0</inkml:trace>
  <inkml:trace contextRef="#ctx0" brushRef="#br0" timeOffset="185373.76">22677 15523 1182 0,'0'0'1729'0,"0"0"-1031"0,0 0-81 0,0 0-119 16,0 0-142-16,0 0-101 0,0 0-94 16,174-63-49-16,-139 66 1 0,4 9-8 15,-6 1-44-15,2 4-31 0,-8-1-12 16,-3 4 6-16,-8 1-21 0,-7 4 18 0,-4 0-5 15,-5 2-13-15,0-2 0 0,-9 3-3 16,-12-6-3-16,-3 0-40 0,4-7 7 16,-1 1 3-16,0-7 12 0,4-3 9 15,8-5 12-15,2 1 15 0,0-2-12 16,7 2 18-16,-4-2 0 0,1 0-9 16,3 0-10-16,-2 5 16 0,-5-4 27 15,2 5-14-15,3 2-10 0,-7 2 6 16,4 2-9-16,0 4 24 0,3-1 31 15,2 0 2-15,0 2-15 0,0-5-24 16,9 4-15-16,5-2 18 0,0 1 7 0,7-1-7 16,-5-4-18-16,1 0-3 0,1-6-15 15,-1 3-3-15,-4-6 0 0,-6 2-15 16,7-3-9-16,-2 0-15 0,2-8-55 0,0-2-62 16,-3-3-40-16,6-2-64 0,-3 0-186 15,0-2-294-15,-10 6-639 0,8-7-1158 0</inkml:trace>
  <inkml:trace contextRef="#ctx0" brushRef="#br0" timeOffset="185670.96">23167 15658 1679 0,'0'0'1302'0,"0"0"-750"0,0 0-35 15,0 0-102-15,0 0-104 0,0 0-121 0,0 0-9 16,0 0-17-16,14 107-15 0,-3-61-43 15,-4 1-15-15,5 4-12 0,-5-5-28 16,0-7-9-16,-5-8-2 0,5-12-19 16,-7-11-21-16,0-6-11 0,9-2 11 0,-2-6 48 15,-4-13 28-15,8-11 8 16,3-10 28-16,2-6-25 0,3-4-45 0,0 1-24 16,-1 5-16-16,-2 7-2 0,3 12 0 15,-3 10-12-15,0 6-18 0,1 4-27 16,-3 5-49-16,2 0-35 0,2 8-68 15,-1 2-51-15,-1 4-84 16,-2-1-192-16,0 2-437 0,-7-3-460 0,9 7-785 0</inkml:trace>
  <inkml:trace contextRef="#ctx0" brushRef="#br0" timeOffset="186129.68">23689 15758 1152 0,'0'0'1266'0,"0"0"-744"15,0 0-72-15,0 0-129 16,0 0-114-16,0 0-87 0,0 0-69 0,0 0-39 16,0 0-12-16,0 0-19 0,0 0-41 15,-42-21-25-15,42 20 0 0,0-2-9 16,0 3-13-16,0 0 43 0,0 0 17 16,0 0 18-16,0 0-9 0,0 0-3 0,5 0 6 15,-5 0 35-15,0-1 10 16,0 1 48-16,0-2 5 0,0 2 19 0,0-2 51 15,0-1 28-15,0 2-23 16,0-2-43-16,0-4 17 0,0 1 6 0,0 2 27 16,0-5 31-16,0 2-1 0,-5 3 3 15,5-3-4-15,-2 5-47 0,-3-3-51 16,1 5-12-16,4 0-12 0,0 0-13 16,0 0-12-16,0 0 10 0,0 0-10 15,0 0 0-15,0 5-9 0,-3-5-15 16,3 1 13-16,0-1-1 0,-2 0 0 15,2 0 30-15,-2 0-3 0,-3 0 16 0,0 0 2 16,3 0-11-16,2 0-25 0,-2 0-6 16,-3-1-6-16,5 1 0 0,0-3-12 15,0 3-2-15,0-2-13 0,0 2-3 0,0 0 3 16,0 0-9-16,0-2-25 0,0 2-57 16,0 0-93-16,-2 0-98 0,-5 0-127 15,7 0-280-15,0 0-789 0,-9 0-1071 0,27 4 2396 16</inkml:trace>
  <inkml:trace contextRef="#ctx0" brushRef="#br0" timeOffset="186613.91">23359 15525 1011 0,'0'0'1259'0,"0"0"-694"0,0 0-50 0,0 0-185 15,0 0-138-15,0 0-66 0,0 0-19 16,0 0 37-16,0 0 58 0,0 0-11 16,0 0-22-16,-92-30-16 0,78 47-30 15,4 9-8-15,-4 10 1 0,3 6 9 16,11 4-28-16,-5 0-15 0,5-3-28 15,0-5-15-15,12-7-26 0,-3-6-13 16,10-10-3-16,-5-2-10 0,4-8 13 16,1-3 14-16,-3-2 16 0,9-5-6 15,-4-12 18-15,10-8 25 0,-1-9 29 0,-7-8-23 16,2-7-34-16,-8 3-24 16,-3 0-15-16,-5 7 1 0,-7 9 13 0,-2 8 1 15,0 9 9-15,0 6 3 0,0 7-5 16,-2 0 17-16,-7 1 30 0,9 10 12 15,-7 14-45-15,7 9-8 0,0 10 5 16,0 6 12-16,2 4-27 0,12-4-18 0,0-4-10 16,4-8-14-16,-1-5-58 0,-1-10-95 15,-2-5-52-15,7-6-37 0,-7-7-116 16,-7-5-139-16,9-5-150 0,-2-18-73 16,-5-12-66-16,-2 6-629 0</inkml:trace>
  <inkml:trace contextRef="#ctx0" brushRef="#br0" timeOffset="186783.23">23712 15574 1498 0,'0'0'734'0,"0"0"-111"16,0 0 86-16,0 0-117 0,0 0-117 16,0 0-104-16,0 0-11 0,0 0-81 15,0 0-80-15,0 0-48 0,0 0-45 0,21 30-31 16,-11-28-14-16,3-2 2 0,-1 0-9 16,11-4-12-16,-6-5-3 0,6-4-6 15,-5-5-16-15,6 1-17 0,-4 1-49 16,-1 3-101-16,2 2-88 0,-3 2-92 0,-1 5-149 15,4 4-220-15,-10 0-577 0,3 4-405 16</inkml:trace>
  <inkml:trace contextRef="#ctx0" brushRef="#br0" timeOffset="187003.46">24174 15616 1959 0,'0'0'740'0,"0"0"57"0,0 0-203 0,0 0-209 15,0 0-116-15,0 0-61 0,0 0-25 16,0 0-12-16,0 0-40 0,0 0-22 15,56-96-6-15,-74 84 9 0,4 6 63 0,-3 3-57 16,-4 3-67-16,-4 0-18 0,4 9-18 16,-9 12-15-16,11 6-21 0,1 8-12 15,4 4 32-15,7-1-1 0,7-2-25 16,0-7-9-16,7 1-16 0,9-6-111 0,7-4-67 16,5-2-55-16,-5-7-81 0,5-2-86 15,0-5-217-15,-2-4-129 0,-6-7-261 16,1-6-65-16</inkml:trace>
  <inkml:trace contextRef="#ctx0" brushRef="#br0" timeOffset="187460.51">24365 15506 166 0,'0'0'1801'0,"0"0"-1060"16,0 0-218-16,0 0-65 0,0 0-61 16,0 0-111-16,0 0-45 0,0 0 21 15,0 0-36-15,0 0-37 0,0 0-77 0,-37-1-74 16,37 1-38-16,0 0-43 0,0 0 16 15,0 0 25-15,0 0 2 0,0 0 45 16,0 0 22-16,0 0 30 0,0 0-9 16,0 1-24-16,0 1-16 0,0 4 0 15,0 3-2-15,0 6-16 0,0 9-3 16,-5 3-15-16,3 6 9 0,2 0 9 16,0 0-14-16,0 1 2 0,0-5-16 0,0-4 0 15,0-8-2-15,0-7-18 0,0-6 6 16,0-2-7-16,0-2-2 0,2 0 21 15,3-4 0-15,2-2 24 0,7-6 31 16,4-5 5-16,3-6-12 0,0-6-12 16,2-2-17-16,-4 1-19 0,4-3-2 0,-7 10-11 15,0 3 1-15,-2 6 9 0,-2 7-15 16,-3 3-6-16,1 4-12 0,3 0 36 16,-1 6 10-16,4 8 50 0,1 3 10 15,1 3-13-15,-11 2-21 0,2 1-3 16,-9-2 9-16,0 4-24 0,0-5 6 15,0-3-24-15,-9 0-10 0,7-5-53 16,-1-4-45-16,3-3-52 0,0-3-63 16,0-2-62-16,12 0-113 0,7-7-91 15,2-6-103-15,2-7-173 0,-5 3-282 0,8-12-475 16</inkml:trace>
  <inkml:trace contextRef="#ctx0" brushRef="#br0" timeOffset="187683.87">24913 15471 218 0,'0'0'2375'0,"0"0"-1338"0,0 0-461 0,0 0 30 0,0 0-99 16,0 0-173-16,0 0-95 0,0 0-16 16,0 0-36-16,0 0-76 0,0 0-32 15,-88 58-10-15,78-45 0 0,10 3-18 16,0 2-15-16,0-1-15 0,0 1 0 16,10 0-9-16,-4 0 0 0,6 1-11 15,-7 7 11-15,4 0-10 0,-4 6 1 16,-5 1 11-16,-5 2-14 0,-11 2-66 15,-10-1-51-15,-9-6-36 0,3 3-55 0,-5-7-51 16,-3-3-144-16,3-1-245 0,12 1-120 16,8-6-407-16,3 12-578 0</inkml:trace>
  <inkml:trace contextRef="#ctx0" brushRef="#br0" timeOffset="-192696.77">21581 2158 333 0,'0'0'1144'0,"0"0"-747"0,0 0-167 16,0 0-158-16,0 0 477 0,0 0-221 15,0 0-178-15,0 0-41 0,0 0 47 16,-12 32 50-16,12-32-39 0,0 0-85 15,0 0 5-15,3 0 49 0,1 0-33 16,1 0-1-16,-3 0-9 0,0 0-6 16,1 0 9-16,-3 0 2 0,0 0-6 15,2 0 3-15,5 0-49 0,-5 0-9 16,-2 0-16-16,5-2 1 0,-5 2 5 16,0-1 4-16,7 0 33 0,-5-2 6 0,-2-1 9 15,5-2-12-15,0-1-25 0,2-7 16 16,7-3-21-16,4-5 5 0,-2-9-6 15,5 1-14-15,0-4-21 0,2 4 1 0,1-5 10 16,-4-1 6-16,4 6-18 0,-1-2 1 16,-4 3-2-16,6 3-1 0,-4-2 2 15,0 0 9-15,-3 1-9 0,3 1 1 16,0-2 2-16,0-2-3 0,0 0 1 16,2 1-1-16,-2-5 3 0,0 4-3 15,-5-4 2-15,1 6-1 0,-4 1 15 16,4 3-14-16,-3 2 7 0,-3 0-8 15,1 3 16-15,2-3-4 0,-3-1-12 16,-4 3 13-16,10-1-14 0,-3-1 0 16,-5-1 2-16,2 2-2 0,6-2 0 15,-3 0-3-15,0 0 1 0,-3-1 0 0,1-2 1 16,2 3 1-16,-3-2 0 0,3 4 2 16,-4-1-1-16,1 1 1 0,-6 4-1 15,-3 2 1-15,5 2-2 0,-7 6 15 0,7-1-3 16,-7 1-12-16,0-2 0 15,7 0 0-15,-5-1-12 0,3 1 12 0,-3-3-12 16,5 4 12-16,-2-3 3 0,-3 2-2 16,1-4 14-16,-1 1-3 0,9 2-11 15,-6-4 0-15,-5 1 0 0,7 3 0 16,-5-2 1-16,3 5-2 0,-3-2 0 16,-2 2 10-16,5 0-9 0,-5 0-1 15,0 0 0-15,2 0-3 0,-2-1-9 16,5 2 11-16,-3 1-2 0,1-2 3 15,4 1 9-15,-7 1-6 0,7-1 12 0,-5 0 0 16,7-5-12-16,-2 3 0 0,2-2 12 16,-2-1-3-16,3 1-11 0,-3 2 2 15,-5 2-3-15,3 3 0 0,-5 1 19 16,0 2-19-16,0 0 0 0,0 0 0 16,0 0 2-16,0 0 0 0,0 0-2 15,0 0-15-15,0 0 12 0,0 0-28 0,0 0 10 16,0 4 0-16,0-3-3 15,0 5 6-15,0-5 18 0,0 2 3 0,0 1-1 16,4 0 1-16,-4 1-3 0,3-1 3 16,1 3-1-16,-4 0 1 0,12 4-2 15,-8 0-1-15,6-1 0 0,4 4-12 16,-3 1 12-16,6 5 21 0,6-2-5 0,0 1-15 16,-4-1-1-16,-3 2 0 0,7-1 0 15,0 0 18-15,-2 3-18 0,-2-3 1 16,4 1 1-16,0 0 0 0,-4 2-1 15,4-3 1-15,-4 2 19 0,1 3-3 16,1-4-17-16,7 4-1 0,-5-2 15 16,1 4-14-16,6 1 0 0,-2 0 11 15,0 4-11-15,-5-1 26 16,7 1-6-16,0 2-9 0,-2-2 0 0,-5 2-9 0,7-2-2 16,-6 0 11-16,1-1-9 0,-2 3 9 15,8 2-6-15,-1 1-4 0,-5 0 35 16,8 0-25-16,-3 0-10 0,-4-1 1 15,-1-4-3-15,-6-2-2 0,6 1 2 16,-4-6 1-16,-2 3 11 0,4 0-12 16,2 0 1-16,-6 1 1 0,11-2-2 15,-9-2 21-15,9 2-9 0,-9 0-1 0,5-4-11 16,-5-1-3-16,2-1 3 0,-2-1 0 16,0-3 0-16,-3 0 0 0,1-1-8 15,4 0 8-15,-2 3 21 0,-5-7 3 16,5 5-23-16,-5-7 23 0,-2 3-24 15,0-3 2-15,2 0-1 0,-2 1 1 16,-2 0 11-16,2-1-11 0,-3-1-2 16,3 1-1-16,0 0-1 0,-4-1 2 15,4-1-3-15,-10 0 3 0,5-1-12 0,-2-1 12 16,0-2 1-16,-4 1-1 0,1-2 0 16,-1 3 1-16,-1-2 0 0,3 0 1 15,-5-3 0-15,4 1-1 0,-4-1 20 0,0 0 1 16,0 0-7-16,0 0-14 15,3 0 29-15,-3 0-15 0,0 0-3 0,0 0 21 16,0 0 12-16,0 0-33 0,0 0-12 16,0 0 0-16,0 0-1 0,0 0 1 15,0 0-15-15,0 0-6 0,0 0 19 16,0 0-13-16,0 0 15 0,0 0 0 16,0 0 0-16,0 1 3 0,2-1 0 15,-2 0-2-15,0 2-1 0,0-2 3 16,0 0 0-16,0 0-3 0,0 0-11 15,0 0-55-15,0 0-55 0,-5-2-93 16,-6 1-94-16,-6-3-173 0,8-2-443 0,-26-3-1385 0,112 29 407 16</inkml:trace>
  <inkml:trace contextRef="#ctx0" brushRef="#br0" timeOffset="-191492.56">21548 2227 1500 0,'0'0'689'0,"0"0"-308"0,0 0-46 16,0 0-5-16,0 0 4 0,0 0-128 16,0 0-40-16,0 0-2 0,0 0-11 15,0 0 9-15,0 0-11 0,-11-2-21 16,11 2 2-16,0 0-7 0,0 0 40 15,0 0-43-15,9 0-21 0,-7 0-23 16,3 0-26-16,-3 0-6 0,-2 0-45 16,7 0 26-16,3-1-27 0,3-1 1 0,13-3 8 15,7 3 58-15,1-1-22 0,8-1-21 16,9 1 7-16,5 3-4 0,-5 0 0 16,7 0-12-16,-5 0 9 0,3 0-21 15,-5 0 0-15,-4 0 21 0,-1 0-5 16,1 0-1-16,-1 0 0 0,3 3-3 15,-3-3 0-15,-4 2-13 0,-2-2-1 16,1 2 0-16,1-2 15 0,-2 3-15 16,-1-1 1-16,3 3 13 0,-5-5-15 0,-2 2 0 15,0 1 9-15,4 2 16 0,-4-4-25 16,-3 3 12-16,3-2-10 0,2 2 25 16,-2-3-27-16,-2-1 12 0,2 3-9 15,-1 0 15-15,6-3-16 0,-3 0 15 0,0 0-17 16,-2 0 0-16,4 0 2 0,3 0 15 15,-7-6-16-15,9 5 1 0,-4-1 1 16,4 0 12-16,-7-3-13 0,-2 4 10 16,7 0-12-16,-5 1 0 0,-5-5 1 15,-4 3 11-15,0-1 1 0,-2 2-13 16,-8-4-12-16,-2 4 10 0,5 1-7 16,-7 0 9-16,2 0 0 0,1 0 0 15,-6-3 0-15,-1 3 14 0,-3 0-14 0,2 0 1 16,2-2 24-16,-4 0-1 0,-7-1-12 15,7 3-11-15,-4 0 14 0,-1 0-14 16,3 0 2-16,-5 0 24 0,0 0-12 16,0 0 3-16,0 0-18 0,0 0 42 15,0 0-30-15,7 0-12 0,-5 0-1 16,5 0 1-16,0 0 3 0,2 0-2 16,3 0 2-16,4 0 0 0,5 0 24 15,-5 0-15-15,3 0 18 0,-3 0 1 16,7 0-22-16,-11 0-6 0,4 0 12 0,0 0-13 15,-9 0-1-15,3 0-2 0,-1 0-8 16,-4 0 8-16,-1 0 1 0,5 0-1 16,-9 0 1-16,5 0 2 0,-5 0-2 15,0 0-1-15,0 0 0 0,0 0 2 16,0 0 15-16,0 0 11 0,0 0-26 16,-5 0-1-16,-11 0-45 0,-12-1-109 15,-9-5-93-15,-14-4-115 0,-9 1-246 0,9 0-741 16,-31 2-1531-16</inkml:trace>
  <inkml:trace contextRef="#ctx0" brushRef="#br0" timeOffset="-190615.65">22719 966 111 0,'0'0'1889'0,"0"0"-1236"15,0 0-158-15,0 0-15 0,0 0-54 16,0 0-117-16,0 0-99 0,0 0-40 15,0 0 1-15,0 0-33 0,0 0-34 0,0 6-22 16,0-4-33-16,0 2 12 0,0-1-28 16,0 4-3-16,0 2-5 0,0 1-1 15,-5 6 9-15,3-2-2 0,-5 4-13 16,7 3 12-16,-3 3-6 0,1 1-12 16,-5 3 7-16,7 4 14 0,-9 0 0 15,9-1-12-15,-5-1 7 0,5-1-13 0,0 1 9 16,0-3 0-16,0-3-22 0,0 1-2 15,-2 3 2-15,2-5 1 0,0-4-3 16,0 0 1-16,0-5-1 0,0-2 0 16,0-2-11-16,0-3 8 0,0-2-4 15,0-5 6-15,0 1 1 0,0 4-3 16,0-5-18-16,0 0-40 0,0 0-20 16,0 0-47-16,0 0-48 0,0 0-28 15,-3 0-62-15,-4 0-76 0,3 0-132 16,-5 8-551-16,4-1-375 0</inkml:trace>
  <inkml:trace contextRef="#ctx0" brushRef="#br0" timeOffset="-190070.83">22670 1755 985 0,'0'0'998'0,"0"0"-538"15,0 0-50-15,0 0-19 0,0 0-41 16,0 0-79-16,0 0-89 0,0 0-44 16,0 0 6-16,0 0-17 0,0 11-28 15,0-3-16-15,-3 3-40 0,-3 4-18 16,-1 3 15-16,2-6 0 0,-2 2-10 15,7-7-8-15,0-3 5 0,0-1-25 16,0-1-1-16,0-2 11 0,0 0 27 0,0 0-2 16,0 0 24-16,7-2-3 0,-7-3 3 15,5 1-12-15,-5-1 0 0,7 1-12 16,-5-3 23-16,2 0-17 0,-4 3-7 16,0 2 4-16,0 2-1 0,0 0-24 15,0 0-12-15,-4 0 25 0,-5 2-28 16,4 5-6-16,-7 2-6 0,1 4-46 15,-3 2 49-15,0 3 9 0,2 2 21 0,8-3-19 16,-3-4-2-16,7-1-15 0,0-5 15 16,0-7-3-16,0 0 3 0,0 0 6 15,11-6 39-15,1-4 10 0,2-1 0 16,4-4-13-16,1-3 3 0,-7 4-36 16,-3-4-9-16,-5 6-63 0,-1 7-22 15,-3 1-33-15,0 4-1 0,0 0 1 16,0 0 23-16,-3 6 28 0,-4 1-10 15,-6 2-45-15,8 5-29 0,-7 3-46 16,8-2-76-16,1 3-88 0,-1 2-199 0,4-5-172 16,0 5-571-16</inkml:trace>
  <inkml:trace contextRef="#ctx0" brushRef="#br0" timeOffset="-189510.95">21971 2441 1590 0,'0'0'766'0,"0"0"-198"0,0 0-219 16,0 0-117-16,0 0-80 0,0 0-32 16,0 0-38-16,0 0-13 0,0 0 76 15,0 0-8-15,0 0 25 0,0 107-29 16,0-86-28-16,7 1 3 0,-7 6-22 15,2-1 0-15,3 3-52 0,-3 5-7 0,0 2 1 16,3 0 11-16,-5-2-21 0,2 1-18 16,-2-3-13-16,0-4 13 0,0-2 0 0,0-6-23 15,0-8-60-15,0-2-76 0,0-4-44 16,0-7-5-16,0 0-50 0,0 0-64 16,0-7-141-16,0-4-155 0,0-16-703 0</inkml:trace>
  <inkml:trace contextRef="#ctx0" brushRef="#br0" timeOffset="-189210.71">21890 2507 82 0,'0'0'1479'0,"0"0"-1024"0,0 0-128 16,0 0-52-16,0 0-53 0,0 0-23 15,0 0-1-15,0 0 44 0,0 0-51 16,0 0-46-16,213-50-29 0,-166 50 35 15,-3 4 37-15,-2 9-15 0,-8 5 3 16,6 4-56-16,-15 5-70 0,1 6 11 0,-10 4 31 16,-4 6-31-16,-5-2-24 0,-7 7 12 15,0-5-13-15,-12 0-14 0,-11-5 2 16,-3-6-12-16,-4-3-11 16,-5-5-2-16,1-6 1 0,-1-5-52 0,-5-6-15 15,5-4-28-15,5-3-39 0,2 0-32 16,12 0 11-16,9 0-18 0,-2 0-76 15,9 4-117-15,0 1-215 0,9 3-17 16,-2 1-421-16,7 2-296 0</inkml:trace>
  <inkml:trace contextRef="#ctx0" brushRef="#br0" timeOffset="-188748.64">22382 2829 995 0,'0'0'1078'0,"0"0"-670"0,0 0-134 16,0 0-36-16,0 0-87 0,0 0-151 16,0 0-133-16,0 0 133 0,0 0 64 0,0 0-41 15,37 7 2-15,-23-7 1 0,-12 0 3 16,5 0 6-16,-2-1 3 0,-5-3 36 15,0 0 8-15,0 1 17 0,0 3-20 16,0-3-9-16,0 2 12 0,0-2 34 16,0 2 7-16,-5-4-12 0,-2 1 1 15,0 3-6-15,-2-1 5 0,-7 1 7 16,9-2-7-16,-5 1-16 0,5 2 10 16,0 0 2-16,-2 0-15 0,7 0-19 15,-5 0-3-15,2 0-42 0,-4 5 2 0,6-1-30 16,-1 5-1-16,-8-1-26 0,3 6 11 15,2 4 16-15,-2 1 28 0,2 4-1 16,2-3-25-16,5-1 35 0,0 0-16 16,0-5-21-16,0-1-9 0,5-2-6 0,9 0 0 15,-5-4-4-15,3 1-14 16,1-2 33-16,4-2-18 0,1-1 5 0,-4-3-32 16,5 0-90-16,-3 0-76 0,3-10-79 15,-3-5-126-15,7 4-336 0,-2-14-752 0</inkml:trace>
  <inkml:trace contextRef="#ctx0" brushRef="#br0" timeOffset="-188441.52">22749 2404 2022 0,'0'0'1002'0,"0"0"-593"0,0 0-83 16,0 0-2-16,0 0-71 0,0 0-98 16,0 0-44-16,0 0-3 0,-14 128-22 15,9-93-59-15,5 3-11 0,0 6-16 16,0 1-2-16,0 6-11 0,5-2 10 15,2 1-18-15,-5-2-22 0,-2-3-136 16,0-8-87-16,0-5-138 0,-9-5-242 16,2-11-489-16,-7-5-672 0</inkml:trace>
  <inkml:trace contextRef="#ctx0" brushRef="#br0" timeOffset="-188241.43">22575 2761 199 0,'0'0'2635'0,"0"0"-1898"0,0 0-277 16,0 0-63-16,0 0-95 0,0 0-115 0,0 0 0 16,0 0-16-16,0 0-29 0,174 4-32 15,-142-4-35-15,-4 0-20 0,0 0-52 16,2-2-3-16,0 0-11 0,-9-2-29 16,9 4-5-16,-9 0-104 0,7 0-94 15,-5 0-78-15,1 6-61 0,-3 6-136 16,-8-2-625-16,4 5-807 0</inkml:trace>
  <inkml:trace contextRef="#ctx0" brushRef="#br0" timeOffset="-187787.13">23130 2746 1548 0,'0'0'1109'0,"0"0"-644"0,0 0-35 0,0 0-17 0,0 0-68 0,0 0-107 15,0 0-53-15,0 0-53 0,0 0-43 16,0 0-49-16,-172 75-19 0,160-50 4 16,0 4-10-16,6 2-14 0,6-4-1 15,0 1-52-15,0-8 15 0,4 0 19 16,10-7-19-16,-7-5 10 0,7-4-7 16,2-4 31-16,1 0 3 0,-1-10 70 15,9-9 114-15,1-8 20 0,-8-10-64 0,8-7-61 16,-5 1-43-16,-7 3-9 0,-10 8-12 15,-1 8 10-15,-3 10-22 0,0 7 15 16,0 6 12-16,0 1-30 0,-5 0-30 16,-6 8-79-16,6 6-61 0,-2 7-37 15,0 0-62-15,7 7-94 0,0-2-223 16,0-7-577-16,0 8-803 0</inkml:trace>
  <inkml:trace contextRef="#ctx0" brushRef="#br0" timeOffset="-187232.62">23343 2754 408 0,'0'0'2429'15,"0"0"-1755"-15,0 0-144 0,0 0-50 16,0 0-93-16,0 0-112 0,0 0-144 0,0 0-37 16,0 0-36-16,0 0-58 0,0 0-31 15,-18 11-30-15,18 1-6 0,0 3 31 16,0 3 14-16,0 1 7 0,0-2-3 15,7-1 17-15,-3-7 1 0,3 0 2 0,-5-7-2 16,3 1-19-16,-5-3 16 0,0 0 1 16,7 0 2-16,-7 0-15 0,2 0 15 15,3-4 24-15,-3 3-11 0,-2-4 20 16,10 1 22-16,-6 0-19 0,-1-1-5 16,-1 1 5-16,-2-1-18 0,5 4 13 15,-5 1-31-15,0 0 0 0,0 0 21 16,0 0 13-16,0 0 5 0,0 0-3 15,0 0 13-15,4 0-31 0,-4 0 2 16,0 0-19-16,0 0-1 0,0-3 24 16,0 0-24-16,3 1-1 0,-3-4-2 0,0 4 3 15,4 1 1-15,-4-1 1 0,0 0 1 16,0 2 25-16,0-2-25 0,0 2 15 16,0 0-16-16,0 0 31 0,0 0-9 15,0 0 9-15,0 0 10 0,0 2 41 0,0 2-38 16,0-3-16-16,0 1-15 15,0 3-15-15,0-4 0 0,0 4-21 0,0-1-22 16,0 8-5-16,0 4 48 16,9 1 16-16,-2 1-16 0,0-1 0 0,0-5-15 15,-2 4-4-15,0-9 17 0,2-2-14 16,-5 1-5-16,0-6 21 0,8 2-27 16,-8-2-19-16,3 0 7 0,1 0-70 15,1-7-76-15,0-1-88 0,3-6-106 16,-3-3-212-16,2 1-766 0,-4-11-1273 0</inkml:trace>
  <inkml:trace contextRef="#ctx0" brushRef="#br0" timeOffset="-186915.96">23652 2702 1979 0,'0'0'1353'15,"0"0"-963"-15,0 0-101 0,0 0 3 0,0 0-60 16,0 0-130-16,0 0-87 0,0 0 47 15,0 0-1-15,7 109-42 0,-7-84 8 16,0 3-8-16,0-7-19 0,0-4 15 16,0-3 4-16,0-9-16 0,0 0 9 15,0-5 43-15,0 0 37 0,2 0 69 16,3-7 4-16,-5 3-56 0,9-9-12 16,5 0-27-16,2-6-10 0,5-8-11 15,2-5-31-15,5 2 24 0,7-1-6 16,-5 2-24-16,1 3-11 0,-4 7-2 15,4 7 2-15,-4 2-14 0,-3 4 1 0,-1 4-6 16,-9 2-6-16,7 0-3 0,-12 3-15 16,7 7-77-16,-4 2-90 0,-10 3-40 15,3 2-97-15,-5 5-170 0,0-4-492 16,0 13-928-16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4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1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3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7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5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6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4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6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2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1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7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24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6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11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69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1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1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0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8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8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E914-F342-412E-9B6A-1E0B8BCD92E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ku.edu/academic-calenda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1.png"/><Relationship Id="rId10" Type="http://schemas.openxmlformats.org/officeDocument/2006/relationships/image" Target="../media/image170.png"/><Relationship Id="rId4" Type="http://schemas.openxmlformats.org/officeDocument/2006/relationships/image" Target="../media/image151.pn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190.png"/><Relationship Id="rId9" Type="http://schemas.openxmlformats.org/officeDocument/2006/relationships/image" Target="../media/image32.png"/><Relationship Id="rId14" Type="http://schemas.openxmlformats.org/officeDocument/2006/relationships/image" Target="../media/image3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00DC9-DE64-476A-A501-36BF0765DEFE}"/>
              </a:ext>
            </a:extLst>
          </p:cNvPr>
          <p:cNvSpPr txBox="1"/>
          <p:nvPr/>
        </p:nvSpPr>
        <p:spPr>
          <a:xfrm>
            <a:off x="882317" y="1660358"/>
            <a:ext cx="6861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a Flex rule for Fortran real literals: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optional sign (+ or 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integer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or more digits followed by a ‘.’ followed by 0 or more digits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‘.’ followed by one or more digits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480D27-001C-40B2-9177-2D7A224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Flex</a:t>
            </a:r>
          </a:p>
        </p:txBody>
      </p:sp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047A-3C5F-4ACA-961C-6CCA3FAFDD90}"/>
              </a:ext>
            </a:extLst>
          </p:cNvPr>
          <p:cNvSpPr/>
          <p:nvPr/>
        </p:nvSpPr>
        <p:spPr>
          <a:xfrm>
            <a:off x="1046962" y="1635788"/>
            <a:ext cx="740940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92D-62B5-4112-8A4A-D7A1586088DA}"/>
              </a:ext>
            </a:extLst>
          </p:cNvPr>
          <p:cNvSpPr/>
          <p:nvPr/>
        </p:nvSpPr>
        <p:spPr>
          <a:xfrm>
            <a:off x="6966087" y="1635788"/>
            <a:ext cx="762001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/>
              <p:nvPr/>
            </p:nvSpPr>
            <p:spPr>
              <a:xfrm>
                <a:off x="3112291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91" y="1635788"/>
                <a:ext cx="762001" cy="481242"/>
              </a:xfrm>
              <a:prstGeom prst="rect">
                <a:avLst/>
              </a:prstGeom>
              <a:blipFill>
                <a:blip r:embed="rId3"/>
                <a:stretch>
                  <a:fillRect r="-3937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/>
              <p:nvPr/>
            </p:nvSpPr>
            <p:spPr>
              <a:xfrm>
                <a:off x="5017923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23" y="1635788"/>
                <a:ext cx="762001" cy="481242"/>
              </a:xfrm>
              <a:prstGeom prst="rect">
                <a:avLst/>
              </a:prstGeom>
              <a:blipFill>
                <a:blip r:embed="rId4"/>
                <a:stretch>
                  <a:fillRect t="-20988" r="-11024" b="-345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3243F2E-B8F4-4B36-849D-EAC519DB434D}"/>
              </a:ext>
            </a:extLst>
          </p:cNvPr>
          <p:cNvGrpSpPr/>
          <p:nvPr/>
        </p:nvGrpSpPr>
        <p:grpSpPr>
          <a:xfrm>
            <a:off x="5765907" y="1242868"/>
            <a:ext cx="1246560" cy="662316"/>
            <a:chOff x="5765907" y="1242868"/>
            <a:chExt cx="1246560" cy="662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12EF4-E2CA-4A02-A5DD-4045F0107D53}"/>
                </a:ext>
              </a:extLst>
            </p:cNvPr>
            <p:cNvSpPr txBox="1"/>
            <p:nvPr/>
          </p:nvSpPr>
          <p:spPr>
            <a:xfrm>
              <a:off x="5765907" y="1242868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Powerset </a:t>
              </a:r>
            </a:p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Construction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4F283-B704-4CC2-9BE5-0B6F61FFDFCE}"/>
                </a:ext>
              </a:extLst>
            </p:cNvPr>
            <p:cNvCxnSpPr>
              <a:cxnSpLocks/>
            </p:cNvCxnSpPr>
            <p:nvPr/>
          </p:nvCxnSpPr>
          <p:spPr>
            <a:xfrm>
              <a:off x="5860607" y="1887570"/>
              <a:ext cx="1030919" cy="1761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1D4C6-2E01-4005-820D-C8813A50D348}"/>
              </a:ext>
            </a:extLst>
          </p:cNvPr>
          <p:cNvGrpSpPr/>
          <p:nvPr/>
        </p:nvGrpSpPr>
        <p:grpSpPr>
          <a:xfrm>
            <a:off x="3858013" y="1203823"/>
            <a:ext cx="1112147" cy="712100"/>
            <a:chOff x="3858013" y="1203823"/>
            <a:chExt cx="1112147" cy="7121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C9A80E-7C3D-44D5-A6B0-8A13DCEAE831}"/>
                </a:ext>
              </a:extLst>
            </p:cNvPr>
            <p:cNvCxnSpPr>
              <a:cxnSpLocks/>
            </p:cNvCxnSpPr>
            <p:nvPr/>
          </p:nvCxnSpPr>
          <p:spPr>
            <a:xfrm>
              <a:off x="3931467" y="1905184"/>
              <a:ext cx="1038693" cy="10739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/>
                <p:nvPr/>
              </p:nvSpPr>
              <p:spPr>
                <a:xfrm>
                  <a:off x="3858013" y="1203823"/>
                  <a:ext cx="11108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-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elimination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013" y="1203823"/>
                  <a:ext cx="111081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198" t="-3125" r="-164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A98DA4-EB99-495F-8E10-D4068434EBAC}"/>
              </a:ext>
            </a:extLst>
          </p:cNvPr>
          <p:cNvGrpSpPr/>
          <p:nvPr/>
        </p:nvGrpSpPr>
        <p:grpSpPr>
          <a:xfrm>
            <a:off x="1814390" y="1217815"/>
            <a:ext cx="1246560" cy="669755"/>
            <a:chOff x="1814390" y="1217815"/>
            <a:chExt cx="1246560" cy="669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0E4C8-3AE9-4B28-9AA2-3EEB8888BBB8}"/>
                </a:ext>
              </a:extLst>
            </p:cNvPr>
            <p:cNvSpPr txBox="1"/>
            <p:nvPr/>
          </p:nvSpPr>
          <p:spPr>
            <a:xfrm>
              <a:off x="1814390" y="1217815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Thompson’s</a:t>
              </a:r>
            </a:p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Construction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4E2AF-9DDA-495D-AD97-E21FFE6D6209}"/>
                </a:ext>
              </a:extLst>
            </p:cNvPr>
            <p:cNvCxnSpPr>
              <a:cxnSpLocks/>
            </p:cNvCxnSpPr>
            <p:nvPr/>
          </p:nvCxnSpPr>
          <p:spPr>
            <a:xfrm>
              <a:off x="1884877" y="1887570"/>
              <a:ext cx="1174965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9821533B-7EF4-4310-902F-9BD4CC70AE55}"/>
              </a:ext>
            </a:extLst>
          </p:cNvPr>
          <p:cNvSpPr txBox="1"/>
          <p:nvPr/>
        </p:nvSpPr>
        <p:spPr>
          <a:xfrm>
            <a:off x="488954" y="39320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AA76507-FB61-4291-A3C7-3AEE0321F3C3}"/>
              </a:ext>
            </a:extLst>
          </p:cNvPr>
          <p:cNvSpPr/>
          <p:nvPr/>
        </p:nvSpPr>
        <p:spPr>
          <a:xfrm>
            <a:off x="180301" y="35939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84BCDB6-D14B-4101-AC6C-F1AEAC0F36FD}"/>
              </a:ext>
            </a:extLst>
          </p:cNvPr>
          <p:cNvSpPr/>
          <p:nvPr/>
        </p:nvSpPr>
        <p:spPr>
          <a:xfrm>
            <a:off x="8540245" y="39621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573005-A7DD-4C5A-90B1-195219F62E6E}"/>
              </a:ext>
            </a:extLst>
          </p:cNvPr>
          <p:cNvSpPr/>
          <p:nvPr/>
        </p:nvSpPr>
        <p:spPr>
          <a:xfrm>
            <a:off x="8584436" y="40103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764145-926D-400F-8282-CAE3C783B13C}"/>
              </a:ext>
            </a:extLst>
          </p:cNvPr>
          <p:cNvSpPr txBox="1"/>
          <p:nvPr/>
        </p:nvSpPr>
        <p:spPr>
          <a:xfrm flipH="1">
            <a:off x="5864445" y="38771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20C47DC-63BA-407F-8102-B9611578B893}"/>
              </a:ext>
            </a:extLst>
          </p:cNvPr>
          <p:cNvSpPr/>
          <p:nvPr/>
        </p:nvSpPr>
        <p:spPr>
          <a:xfrm>
            <a:off x="6192387" y="39576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C6641B-967E-4A0B-9A52-F2AD9FE340C5}"/>
              </a:ext>
            </a:extLst>
          </p:cNvPr>
          <p:cNvCxnSpPr>
            <a:cxnSpLocks/>
            <a:stCxn id="130" idx="6"/>
            <a:endCxn id="120" idx="2"/>
          </p:cNvCxnSpPr>
          <p:nvPr/>
        </p:nvCxnSpPr>
        <p:spPr>
          <a:xfrm>
            <a:off x="5929764" y="41963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827A602B-2C8D-4440-802C-6AF4A879DB01}"/>
              </a:ext>
            </a:extLst>
          </p:cNvPr>
          <p:cNvSpPr/>
          <p:nvPr/>
        </p:nvSpPr>
        <p:spPr>
          <a:xfrm>
            <a:off x="6970183" y="39612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D5EA3-BE9D-4E4B-9E4B-BF6318C93016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>
          <a:xfrm>
            <a:off x="6684756" y="41999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6454DCC-6030-4A20-84B4-9F95FC9A86CC}"/>
              </a:ext>
            </a:extLst>
          </p:cNvPr>
          <p:cNvSpPr txBox="1"/>
          <p:nvPr/>
        </p:nvSpPr>
        <p:spPr>
          <a:xfrm flipH="1">
            <a:off x="6607268" y="38701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7C978B2-2089-4066-956F-7E30A0ADEF25}"/>
              </a:ext>
            </a:extLst>
          </p:cNvPr>
          <p:cNvSpPr/>
          <p:nvPr/>
        </p:nvSpPr>
        <p:spPr>
          <a:xfrm>
            <a:off x="7747218" y="39647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CDE97A-F203-44DD-AD33-D5BCA4F68B61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7462552" y="42034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3F977DF-EB4D-414F-9A6C-B59EF5F928B3}"/>
              </a:ext>
            </a:extLst>
          </p:cNvPr>
          <p:cNvSpPr txBox="1"/>
          <p:nvPr/>
        </p:nvSpPr>
        <p:spPr>
          <a:xfrm flipH="1">
            <a:off x="7362644" y="38736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16AB69-A11B-4FA5-83A7-43B142C4521A}"/>
              </a:ext>
            </a:extLst>
          </p:cNvPr>
          <p:cNvSpPr txBox="1"/>
          <p:nvPr/>
        </p:nvSpPr>
        <p:spPr>
          <a:xfrm flipH="1">
            <a:off x="8150691" y="38771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62FD77-DFBC-4A3E-8D4A-DF9958EE66D4}"/>
              </a:ext>
            </a:extLst>
          </p:cNvPr>
          <p:cNvCxnSpPr>
            <a:cxnSpLocks/>
            <a:stCxn id="125" idx="6"/>
            <a:endCxn id="116" idx="2"/>
          </p:cNvCxnSpPr>
          <p:nvPr/>
        </p:nvCxnSpPr>
        <p:spPr>
          <a:xfrm flipV="1">
            <a:off x="8239587" y="42044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7291E0C-DB89-499F-BB5B-E01D5C041037}"/>
              </a:ext>
            </a:extLst>
          </p:cNvPr>
          <p:cNvSpPr/>
          <p:nvPr/>
        </p:nvSpPr>
        <p:spPr>
          <a:xfrm>
            <a:off x="5437395" y="39540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3660F2E-3ACC-45A1-81FA-960DAF408017}"/>
              </a:ext>
            </a:extLst>
          </p:cNvPr>
          <p:cNvSpPr/>
          <p:nvPr/>
        </p:nvSpPr>
        <p:spPr>
          <a:xfrm>
            <a:off x="6299527" y="49575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EEABEA3-BCF9-4C89-9582-14B1278D387D}"/>
              </a:ext>
            </a:extLst>
          </p:cNvPr>
          <p:cNvSpPr/>
          <p:nvPr/>
        </p:nvSpPr>
        <p:spPr>
          <a:xfrm>
            <a:off x="5445569" y="49714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0F96733-42F9-408D-A835-04CD91492D66}"/>
              </a:ext>
            </a:extLst>
          </p:cNvPr>
          <p:cNvCxnSpPr>
            <a:cxnSpLocks/>
            <a:stCxn id="132" idx="6"/>
            <a:endCxn id="131" idx="2"/>
          </p:cNvCxnSpPr>
          <p:nvPr/>
        </p:nvCxnSpPr>
        <p:spPr>
          <a:xfrm flipV="1">
            <a:off x="5937938" y="51998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6BA99D5-F2BF-4E27-916C-6BB72AD5660F}"/>
              </a:ext>
            </a:extLst>
          </p:cNvPr>
          <p:cNvSpPr/>
          <p:nvPr/>
        </p:nvSpPr>
        <p:spPr>
          <a:xfrm>
            <a:off x="6343718" y="50009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010A2-7C79-42CF-888F-73A95DFFC031}"/>
              </a:ext>
            </a:extLst>
          </p:cNvPr>
          <p:cNvSpPr txBox="1"/>
          <p:nvPr/>
        </p:nvSpPr>
        <p:spPr>
          <a:xfrm flipH="1">
            <a:off x="5898032" y="49161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E5F8AD4-16CF-42D0-B41F-326F892DF1D5}"/>
              </a:ext>
            </a:extLst>
          </p:cNvPr>
          <p:cNvSpPr/>
          <p:nvPr/>
        </p:nvSpPr>
        <p:spPr>
          <a:xfrm>
            <a:off x="6282176" y="59075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403F685-F278-4C39-9C21-70C7F745C3AC}"/>
              </a:ext>
            </a:extLst>
          </p:cNvPr>
          <p:cNvSpPr/>
          <p:nvPr/>
        </p:nvSpPr>
        <p:spPr>
          <a:xfrm>
            <a:off x="5428218" y="59215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1567411-D026-4E52-8B3E-C43BF6B9AA14}"/>
              </a:ext>
            </a:extLst>
          </p:cNvPr>
          <p:cNvCxnSpPr>
            <a:cxnSpLocks/>
            <a:stCxn id="160" idx="6"/>
            <a:endCxn id="154" idx="2"/>
          </p:cNvCxnSpPr>
          <p:nvPr/>
        </p:nvCxnSpPr>
        <p:spPr>
          <a:xfrm flipV="1">
            <a:off x="5920587" y="61498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F9D0540-35A3-421B-9012-2A45D985B372}"/>
              </a:ext>
            </a:extLst>
          </p:cNvPr>
          <p:cNvSpPr/>
          <p:nvPr/>
        </p:nvSpPr>
        <p:spPr>
          <a:xfrm>
            <a:off x="6326367" y="59510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431DEB-A65E-4CC7-AEE3-AC92A08D9220}"/>
              </a:ext>
            </a:extLst>
          </p:cNvPr>
          <p:cNvSpPr txBox="1"/>
          <p:nvPr/>
        </p:nvSpPr>
        <p:spPr>
          <a:xfrm flipH="1">
            <a:off x="5880681" y="58661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562050-0548-4167-AEEF-352490368EC0}"/>
              </a:ext>
            </a:extLst>
          </p:cNvPr>
          <p:cNvSpPr txBox="1"/>
          <p:nvPr/>
        </p:nvSpPr>
        <p:spPr>
          <a:xfrm>
            <a:off x="5105640" y="35736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880C9C2-0188-4108-986C-AEC1C1873A4D}"/>
              </a:ext>
            </a:extLst>
          </p:cNvPr>
          <p:cNvSpPr txBox="1"/>
          <p:nvPr/>
        </p:nvSpPr>
        <p:spPr>
          <a:xfrm>
            <a:off x="5091378" y="46041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447EE8-4EAA-47DB-86AD-294A30999445}"/>
              </a:ext>
            </a:extLst>
          </p:cNvPr>
          <p:cNvSpPr txBox="1"/>
          <p:nvPr/>
        </p:nvSpPr>
        <p:spPr>
          <a:xfrm>
            <a:off x="5111273" y="55704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06689C-1465-4B46-997D-CCD4FF60498A}"/>
              </a:ext>
            </a:extLst>
          </p:cNvPr>
          <p:cNvSpPr txBox="1"/>
          <p:nvPr/>
        </p:nvSpPr>
        <p:spPr>
          <a:xfrm>
            <a:off x="1133423" y="39230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36866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10" grpId="0"/>
      <p:bldP spid="112" grpId="0"/>
      <p:bldP spid="116" grpId="0" animBg="1"/>
      <p:bldP spid="118" grpId="0" animBg="1"/>
      <p:bldP spid="119" grpId="0"/>
      <p:bldP spid="120" grpId="0" animBg="1"/>
      <p:bldP spid="122" grpId="0" animBg="1"/>
      <p:bldP spid="124" grpId="0"/>
      <p:bldP spid="125" grpId="0" animBg="1"/>
      <p:bldP spid="127" grpId="0"/>
      <p:bldP spid="128" grpId="0"/>
      <p:bldP spid="130" grpId="0" animBg="1"/>
      <p:bldP spid="131" grpId="0" animBg="1"/>
      <p:bldP spid="132" grpId="0" animBg="1"/>
      <p:bldP spid="135" grpId="0" animBg="1"/>
      <p:bldP spid="136" grpId="0"/>
      <p:bldP spid="154" grpId="0" animBg="1"/>
      <p:bldP spid="160" grpId="0" animBg="1"/>
      <p:bldP spid="165" grpId="0" animBg="1"/>
      <p:bldP spid="166" grpId="0"/>
      <p:bldP spid="177" grpId="0"/>
      <p:bldP spid="179" grpId="0"/>
      <p:bldP spid="18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047A-3C5F-4ACA-961C-6CCA3FAFDD90}"/>
              </a:ext>
            </a:extLst>
          </p:cNvPr>
          <p:cNvSpPr/>
          <p:nvPr/>
        </p:nvSpPr>
        <p:spPr>
          <a:xfrm>
            <a:off x="119862" y="1635788"/>
            <a:ext cx="740940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92D-62B5-4112-8A4A-D7A1586088DA}"/>
              </a:ext>
            </a:extLst>
          </p:cNvPr>
          <p:cNvSpPr/>
          <p:nvPr/>
        </p:nvSpPr>
        <p:spPr>
          <a:xfrm>
            <a:off x="6038987" y="1635788"/>
            <a:ext cx="762001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/>
              <p:nvPr/>
            </p:nvSpPr>
            <p:spPr>
              <a:xfrm>
                <a:off x="2185191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91" y="1635788"/>
                <a:ext cx="762001" cy="481242"/>
              </a:xfrm>
              <a:prstGeom prst="rect">
                <a:avLst/>
              </a:prstGeom>
              <a:blipFill>
                <a:blip r:embed="rId3"/>
                <a:stretch>
                  <a:fillRect r="-4724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/>
              <p:nvPr/>
            </p:nvSpPr>
            <p:spPr>
              <a:xfrm>
                <a:off x="4090823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23" y="1635788"/>
                <a:ext cx="762001" cy="481242"/>
              </a:xfrm>
              <a:prstGeom prst="rect">
                <a:avLst/>
              </a:prstGeom>
              <a:blipFill>
                <a:blip r:embed="rId4"/>
                <a:stretch>
                  <a:fillRect t="-20988" r="-11024" b="-345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B220D9F-4E86-4F60-929E-8DD1647181B9}"/>
              </a:ext>
            </a:extLst>
          </p:cNvPr>
          <p:cNvGrpSpPr/>
          <p:nvPr/>
        </p:nvGrpSpPr>
        <p:grpSpPr>
          <a:xfrm>
            <a:off x="4838807" y="1242868"/>
            <a:ext cx="1246560" cy="662316"/>
            <a:chOff x="4838807" y="1242868"/>
            <a:chExt cx="1246560" cy="662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12EF4-E2CA-4A02-A5DD-4045F0107D53}"/>
                </a:ext>
              </a:extLst>
            </p:cNvPr>
            <p:cNvSpPr txBox="1"/>
            <p:nvPr/>
          </p:nvSpPr>
          <p:spPr>
            <a:xfrm>
              <a:off x="4838807" y="1242868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Powerset </a:t>
              </a:r>
            </a:p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Construction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4F283-B704-4CC2-9BE5-0B6F61FFDFCE}"/>
                </a:ext>
              </a:extLst>
            </p:cNvPr>
            <p:cNvCxnSpPr>
              <a:cxnSpLocks/>
            </p:cNvCxnSpPr>
            <p:nvPr/>
          </p:nvCxnSpPr>
          <p:spPr>
            <a:xfrm>
              <a:off x="4933507" y="1887570"/>
              <a:ext cx="1030919" cy="1761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7209F-F4A2-47CB-B6D6-8FD26E17DF12}"/>
              </a:ext>
            </a:extLst>
          </p:cNvPr>
          <p:cNvGrpSpPr/>
          <p:nvPr/>
        </p:nvGrpSpPr>
        <p:grpSpPr>
          <a:xfrm>
            <a:off x="2930913" y="1203823"/>
            <a:ext cx="1112147" cy="712100"/>
            <a:chOff x="2930913" y="1203823"/>
            <a:chExt cx="1112147" cy="7121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C9A80E-7C3D-44D5-A6B0-8A13DCEAE831}"/>
                </a:ext>
              </a:extLst>
            </p:cNvPr>
            <p:cNvCxnSpPr>
              <a:cxnSpLocks/>
            </p:cNvCxnSpPr>
            <p:nvPr/>
          </p:nvCxnSpPr>
          <p:spPr>
            <a:xfrm>
              <a:off x="3004367" y="1905184"/>
              <a:ext cx="1038693" cy="10739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/>
                <p:nvPr/>
              </p:nvSpPr>
              <p:spPr>
                <a:xfrm>
                  <a:off x="2930913" y="1203823"/>
                  <a:ext cx="11108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-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elimination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913" y="1203823"/>
                  <a:ext cx="111081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198" t="-3125" r="-164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7D307-9DCC-4BF9-8782-B7ABA3F580A5}"/>
              </a:ext>
            </a:extLst>
          </p:cNvPr>
          <p:cNvSpPr/>
          <p:nvPr/>
        </p:nvSpPr>
        <p:spPr>
          <a:xfrm>
            <a:off x="7902086" y="1635788"/>
            <a:ext cx="1111291" cy="481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Tokenizer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EFC49C-10ED-41E6-AB00-5B6BBCF9734F}"/>
              </a:ext>
            </a:extLst>
          </p:cNvPr>
          <p:cNvCxnSpPr>
            <a:cxnSpLocks/>
          </p:cNvCxnSpPr>
          <p:nvPr/>
        </p:nvCxnSpPr>
        <p:spPr>
          <a:xfrm>
            <a:off x="6875549" y="1913776"/>
            <a:ext cx="1026537" cy="0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79E7C97-8AE2-48A8-AEE9-266118BE3E32}"/>
              </a:ext>
            </a:extLst>
          </p:cNvPr>
          <p:cNvGrpSpPr/>
          <p:nvPr/>
        </p:nvGrpSpPr>
        <p:grpSpPr>
          <a:xfrm>
            <a:off x="887290" y="1217815"/>
            <a:ext cx="1246560" cy="669755"/>
            <a:chOff x="887290" y="1217815"/>
            <a:chExt cx="1246560" cy="669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0E4C8-3AE9-4B28-9AA2-3EEB8888BBB8}"/>
                </a:ext>
              </a:extLst>
            </p:cNvPr>
            <p:cNvSpPr txBox="1"/>
            <p:nvPr/>
          </p:nvSpPr>
          <p:spPr>
            <a:xfrm>
              <a:off x="887290" y="1217815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Thompson’s</a:t>
              </a:r>
            </a:p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Construction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4E2AF-9DDA-495D-AD97-E21FFE6D6209}"/>
                </a:ext>
              </a:extLst>
            </p:cNvPr>
            <p:cNvCxnSpPr>
              <a:cxnSpLocks/>
            </p:cNvCxnSpPr>
            <p:nvPr/>
          </p:nvCxnSpPr>
          <p:spPr>
            <a:xfrm>
              <a:off x="957777" y="1887570"/>
              <a:ext cx="1174965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02A3AB-5AC8-4A00-8B31-CD0493E0E74C}"/>
              </a:ext>
            </a:extLst>
          </p:cNvPr>
          <p:cNvSpPr txBox="1"/>
          <p:nvPr/>
        </p:nvSpPr>
        <p:spPr>
          <a:xfrm>
            <a:off x="7062476" y="148741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  <a:cs typeface="MV Boli" panose="02000500030200090000" pitchFamily="2" charset="0"/>
              </a:rPr>
              <a:t>???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84BCDB6-D14B-4101-AC6C-F1AEAC0F36FD}"/>
              </a:ext>
            </a:extLst>
          </p:cNvPr>
          <p:cNvSpPr/>
          <p:nvPr/>
        </p:nvSpPr>
        <p:spPr>
          <a:xfrm>
            <a:off x="8540245" y="39621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573005-A7DD-4C5A-90B1-195219F62E6E}"/>
              </a:ext>
            </a:extLst>
          </p:cNvPr>
          <p:cNvSpPr/>
          <p:nvPr/>
        </p:nvSpPr>
        <p:spPr>
          <a:xfrm>
            <a:off x="8584436" y="40103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764145-926D-400F-8282-CAE3C783B13C}"/>
              </a:ext>
            </a:extLst>
          </p:cNvPr>
          <p:cNvSpPr txBox="1"/>
          <p:nvPr/>
        </p:nvSpPr>
        <p:spPr>
          <a:xfrm flipH="1">
            <a:off x="5864445" y="38771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20C47DC-63BA-407F-8102-B9611578B893}"/>
              </a:ext>
            </a:extLst>
          </p:cNvPr>
          <p:cNvSpPr/>
          <p:nvPr/>
        </p:nvSpPr>
        <p:spPr>
          <a:xfrm>
            <a:off x="6192387" y="39576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C6641B-967E-4A0B-9A52-F2AD9FE340C5}"/>
              </a:ext>
            </a:extLst>
          </p:cNvPr>
          <p:cNvCxnSpPr>
            <a:cxnSpLocks/>
            <a:stCxn id="130" idx="6"/>
            <a:endCxn id="120" idx="2"/>
          </p:cNvCxnSpPr>
          <p:nvPr/>
        </p:nvCxnSpPr>
        <p:spPr>
          <a:xfrm>
            <a:off x="5929764" y="41963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827A602B-2C8D-4440-802C-6AF4A879DB01}"/>
              </a:ext>
            </a:extLst>
          </p:cNvPr>
          <p:cNvSpPr/>
          <p:nvPr/>
        </p:nvSpPr>
        <p:spPr>
          <a:xfrm>
            <a:off x="6970183" y="39612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D5EA3-BE9D-4E4B-9E4B-BF6318C93016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>
          <a:xfrm>
            <a:off x="6684756" y="41999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6454DCC-6030-4A20-84B4-9F95FC9A86CC}"/>
              </a:ext>
            </a:extLst>
          </p:cNvPr>
          <p:cNvSpPr txBox="1"/>
          <p:nvPr/>
        </p:nvSpPr>
        <p:spPr>
          <a:xfrm flipH="1">
            <a:off x="6607268" y="38701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7C978B2-2089-4066-956F-7E30A0ADEF25}"/>
              </a:ext>
            </a:extLst>
          </p:cNvPr>
          <p:cNvSpPr/>
          <p:nvPr/>
        </p:nvSpPr>
        <p:spPr>
          <a:xfrm>
            <a:off x="7747218" y="39647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CDE97A-F203-44DD-AD33-D5BCA4F68B61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7462552" y="42034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3F977DF-EB4D-414F-9A6C-B59EF5F928B3}"/>
              </a:ext>
            </a:extLst>
          </p:cNvPr>
          <p:cNvSpPr txBox="1"/>
          <p:nvPr/>
        </p:nvSpPr>
        <p:spPr>
          <a:xfrm flipH="1">
            <a:off x="7362644" y="38736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16AB69-A11B-4FA5-83A7-43B142C4521A}"/>
              </a:ext>
            </a:extLst>
          </p:cNvPr>
          <p:cNvSpPr txBox="1"/>
          <p:nvPr/>
        </p:nvSpPr>
        <p:spPr>
          <a:xfrm flipH="1">
            <a:off x="8150691" y="38771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62FD77-DFBC-4A3E-8D4A-DF9958EE66D4}"/>
              </a:ext>
            </a:extLst>
          </p:cNvPr>
          <p:cNvCxnSpPr>
            <a:cxnSpLocks/>
            <a:stCxn id="125" idx="6"/>
            <a:endCxn id="116" idx="2"/>
          </p:cNvCxnSpPr>
          <p:nvPr/>
        </p:nvCxnSpPr>
        <p:spPr>
          <a:xfrm flipV="1">
            <a:off x="8239587" y="42044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7291E0C-DB89-499F-BB5B-E01D5C041037}"/>
              </a:ext>
            </a:extLst>
          </p:cNvPr>
          <p:cNvSpPr/>
          <p:nvPr/>
        </p:nvSpPr>
        <p:spPr>
          <a:xfrm>
            <a:off x="5437395" y="39540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3660F2E-3ACC-45A1-81FA-960DAF408017}"/>
              </a:ext>
            </a:extLst>
          </p:cNvPr>
          <p:cNvSpPr/>
          <p:nvPr/>
        </p:nvSpPr>
        <p:spPr>
          <a:xfrm>
            <a:off x="6299527" y="49575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EEABEA3-BCF9-4C89-9582-14B1278D387D}"/>
              </a:ext>
            </a:extLst>
          </p:cNvPr>
          <p:cNvSpPr/>
          <p:nvPr/>
        </p:nvSpPr>
        <p:spPr>
          <a:xfrm>
            <a:off x="5445569" y="49714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0F96733-42F9-408D-A835-04CD91492D66}"/>
              </a:ext>
            </a:extLst>
          </p:cNvPr>
          <p:cNvCxnSpPr>
            <a:cxnSpLocks/>
            <a:stCxn id="132" idx="6"/>
            <a:endCxn id="131" idx="2"/>
          </p:cNvCxnSpPr>
          <p:nvPr/>
        </p:nvCxnSpPr>
        <p:spPr>
          <a:xfrm flipV="1">
            <a:off x="5937938" y="51998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6BA99D5-F2BF-4E27-916C-6BB72AD5660F}"/>
              </a:ext>
            </a:extLst>
          </p:cNvPr>
          <p:cNvSpPr/>
          <p:nvPr/>
        </p:nvSpPr>
        <p:spPr>
          <a:xfrm>
            <a:off x="6343718" y="50009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010A2-7C79-42CF-888F-73A95DFFC031}"/>
              </a:ext>
            </a:extLst>
          </p:cNvPr>
          <p:cNvSpPr txBox="1"/>
          <p:nvPr/>
        </p:nvSpPr>
        <p:spPr>
          <a:xfrm flipH="1">
            <a:off x="5898032" y="49161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E5F8AD4-16CF-42D0-B41F-326F892DF1D5}"/>
              </a:ext>
            </a:extLst>
          </p:cNvPr>
          <p:cNvSpPr/>
          <p:nvPr/>
        </p:nvSpPr>
        <p:spPr>
          <a:xfrm>
            <a:off x="6282176" y="59075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403F685-F278-4C39-9C21-70C7F745C3AC}"/>
              </a:ext>
            </a:extLst>
          </p:cNvPr>
          <p:cNvSpPr/>
          <p:nvPr/>
        </p:nvSpPr>
        <p:spPr>
          <a:xfrm>
            <a:off x="5428218" y="59215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1567411-D026-4E52-8B3E-C43BF6B9AA14}"/>
              </a:ext>
            </a:extLst>
          </p:cNvPr>
          <p:cNvCxnSpPr>
            <a:cxnSpLocks/>
            <a:stCxn id="160" idx="6"/>
            <a:endCxn id="154" idx="2"/>
          </p:cNvCxnSpPr>
          <p:nvPr/>
        </p:nvCxnSpPr>
        <p:spPr>
          <a:xfrm flipV="1">
            <a:off x="5920587" y="61498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F9D0540-35A3-421B-9012-2A45D985B372}"/>
              </a:ext>
            </a:extLst>
          </p:cNvPr>
          <p:cNvSpPr/>
          <p:nvPr/>
        </p:nvSpPr>
        <p:spPr>
          <a:xfrm>
            <a:off x="6326367" y="59510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431DEB-A65E-4CC7-AEE3-AC92A08D9220}"/>
              </a:ext>
            </a:extLst>
          </p:cNvPr>
          <p:cNvSpPr txBox="1"/>
          <p:nvPr/>
        </p:nvSpPr>
        <p:spPr>
          <a:xfrm flipH="1">
            <a:off x="5880681" y="58661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562050-0548-4167-AEEF-352490368EC0}"/>
              </a:ext>
            </a:extLst>
          </p:cNvPr>
          <p:cNvSpPr txBox="1"/>
          <p:nvPr/>
        </p:nvSpPr>
        <p:spPr>
          <a:xfrm>
            <a:off x="5105640" y="35736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880C9C2-0188-4108-986C-AEC1C1873A4D}"/>
              </a:ext>
            </a:extLst>
          </p:cNvPr>
          <p:cNvSpPr txBox="1"/>
          <p:nvPr/>
        </p:nvSpPr>
        <p:spPr>
          <a:xfrm>
            <a:off x="5091378" y="46041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447EE8-4EAA-47DB-86AD-294A30999445}"/>
              </a:ext>
            </a:extLst>
          </p:cNvPr>
          <p:cNvSpPr txBox="1"/>
          <p:nvPr/>
        </p:nvSpPr>
        <p:spPr>
          <a:xfrm>
            <a:off x="5111273" y="55704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CB718D5-02BF-44DA-8DF4-A3F425B91CA2}"/>
              </a:ext>
            </a:extLst>
          </p:cNvPr>
          <p:cNvGrpSpPr/>
          <p:nvPr/>
        </p:nvGrpSpPr>
        <p:grpSpPr>
          <a:xfrm>
            <a:off x="287079" y="2674420"/>
            <a:ext cx="8367823" cy="369332"/>
            <a:chOff x="287079" y="2955849"/>
            <a:chExt cx="8367823" cy="369332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F4CBA73-DDF7-48DB-A6D4-B482BCB0C98B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C650DFC-9B61-4296-8E39-B04F2255B301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D8DFE0FD-2D62-4622-94F0-64D211B28E04}"/>
              </a:ext>
            </a:extLst>
          </p:cNvPr>
          <p:cNvSpPr txBox="1"/>
          <p:nvPr/>
        </p:nvSpPr>
        <p:spPr>
          <a:xfrm>
            <a:off x="351914" y="30180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FD7DEF4-7C3E-4B43-B266-DE7D20A24A96}"/>
              </a:ext>
            </a:extLst>
          </p:cNvPr>
          <p:cNvSpPr txBox="1"/>
          <p:nvPr/>
        </p:nvSpPr>
        <p:spPr>
          <a:xfrm>
            <a:off x="488954" y="39320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06EB352-3AD0-47A7-83D5-695084C212C2}"/>
              </a:ext>
            </a:extLst>
          </p:cNvPr>
          <p:cNvSpPr/>
          <p:nvPr/>
        </p:nvSpPr>
        <p:spPr>
          <a:xfrm>
            <a:off x="180301" y="35939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97D3BA0-4291-4553-807C-3A7025869447}"/>
              </a:ext>
            </a:extLst>
          </p:cNvPr>
          <p:cNvSpPr txBox="1"/>
          <p:nvPr/>
        </p:nvSpPr>
        <p:spPr>
          <a:xfrm>
            <a:off x="1133423" y="39230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1017119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>
            <a:extLst>
              <a:ext uri="{FF2B5EF4-FFF2-40B4-BE49-F238E27FC236}">
                <a16:creationId xmlns:a16="http://schemas.microsoft.com/office/drawing/2014/main" id="{7A9D6797-2255-49CD-9A69-6333F925150A}"/>
              </a:ext>
            </a:extLst>
          </p:cNvPr>
          <p:cNvSpPr/>
          <p:nvPr/>
        </p:nvSpPr>
        <p:spPr>
          <a:xfrm>
            <a:off x="1648437" y="3959267"/>
            <a:ext cx="314889" cy="1047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5D98147-E590-4C3C-8CB4-6858310B8687}"/>
              </a:ext>
            </a:extLst>
          </p:cNvPr>
          <p:cNvSpPr/>
          <p:nvPr/>
        </p:nvSpPr>
        <p:spPr>
          <a:xfrm>
            <a:off x="1184195" y="3949720"/>
            <a:ext cx="314889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F0ADA37-12C3-4DAF-B18D-3D9199D7543F}"/>
              </a:ext>
            </a:extLst>
          </p:cNvPr>
          <p:cNvSpPr/>
          <p:nvPr/>
        </p:nvSpPr>
        <p:spPr>
          <a:xfrm>
            <a:off x="750020" y="3940541"/>
            <a:ext cx="314889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D6416-1196-442D-B6D8-BD73668B3F87}"/>
              </a:ext>
            </a:extLst>
          </p:cNvPr>
          <p:cNvSpPr/>
          <p:nvPr/>
        </p:nvSpPr>
        <p:spPr>
          <a:xfrm>
            <a:off x="2020965" y="393852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4C905-1197-4DB5-B213-2D04634D5AD1}"/>
              </a:ext>
            </a:extLst>
          </p:cNvPr>
          <p:cNvSpPr/>
          <p:nvPr/>
        </p:nvSpPr>
        <p:spPr>
          <a:xfrm>
            <a:off x="290290" y="3931139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494C5-DA68-4EC2-8F7E-24111F55059A}"/>
              </a:ext>
            </a:extLst>
          </p:cNvPr>
          <p:cNvSpPr txBox="1"/>
          <p:nvPr/>
        </p:nvSpPr>
        <p:spPr>
          <a:xfrm>
            <a:off x="284787" y="40799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08C2C8A-1104-4F85-8549-9551D1CDA34B}"/>
              </a:ext>
            </a:extLst>
          </p:cNvPr>
          <p:cNvSpPr txBox="1"/>
          <p:nvPr/>
        </p:nvSpPr>
        <p:spPr>
          <a:xfrm>
            <a:off x="282949" y="428745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19D1975-AC58-4EE1-93BF-E969808128D5}"/>
              </a:ext>
            </a:extLst>
          </p:cNvPr>
          <p:cNvSpPr txBox="1"/>
          <p:nvPr/>
        </p:nvSpPr>
        <p:spPr>
          <a:xfrm>
            <a:off x="281111" y="4472902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A515725-E7E6-4A8F-8D5F-BBACA6610AA9}"/>
              </a:ext>
            </a:extLst>
          </p:cNvPr>
          <p:cNvSpPr txBox="1"/>
          <p:nvPr/>
        </p:nvSpPr>
        <p:spPr>
          <a:xfrm>
            <a:off x="290290" y="469140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CA5D396-D1A7-4C2F-A716-8E54659537B0}"/>
              </a:ext>
            </a:extLst>
          </p:cNvPr>
          <p:cNvSpPr txBox="1"/>
          <p:nvPr/>
        </p:nvSpPr>
        <p:spPr>
          <a:xfrm>
            <a:off x="766551" y="407812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6579CD-1538-4DB2-A1E2-93480E25D20E}"/>
              </a:ext>
            </a:extLst>
          </p:cNvPr>
          <p:cNvSpPr txBox="1"/>
          <p:nvPr/>
        </p:nvSpPr>
        <p:spPr>
          <a:xfrm>
            <a:off x="1167675" y="406527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061376C-8AA3-41C9-A6D3-69906AF11CEB}"/>
              </a:ext>
            </a:extLst>
          </p:cNvPr>
          <p:cNvSpPr txBox="1"/>
          <p:nvPr/>
        </p:nvSpPr>
        <p:spPr>
          <a:xfrm>
            <a:off x="1620898" y="405241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843E2A-2E63-42F8-A4A3-4A79CA10B58C}"/>
              </a:ext>
            </a:extLst>
          </p:cNvPr>
          <p:cNvSpPr txBox="1"/>
          <p:nvPr/>
        </p:nvSpPr>
        <p:spPr>
          <a:xfrm>
            <a:off x="2134706" y="406711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D61CF-19B5-4855-A179-0B83F2A1F6F5}"/>
              </a:ext>
            </a:extLst>
          </p:cNvPr>
          <p:cNvSpPr txBox="1"/>
          <p:nvPr/>
        </p:nvSpPr>
        <p:spPr>
          <a:xfrm>
            <a:off x="2132868" y="427459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A14CE6-1571-42EB-9FE9-B41CE1ABE71E}"/>
              </a:ext>
            </a:extLst>
          </p:cNvPr>
          <p:cNvSpPr txBox="1"/>
          <p:nvPr/>
        </p:nvSpPr>
        <p:spPr>
          <a:xfrm>
            <a:off x="2140209" y="467855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936AA1-4EDA-44E6-8919-C9A36ADFBE3F}"/>
              </a:ext>
            </a:extLst>
          </p:cNvPr>
          <p:cNvSpPr txBox="1"/>
          <p:nvPr/>
        </p:nvSpPr>
        <p:spPr>
          <a:xfrm>
            <a:off x="2120013" y="4460049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87C6280-7D70-4717-B2A7-075609F9A3DE}"/>
              </a:ext>
            </a:extLst>
          </p:cNvPr>
          <p:cNvSpPr txBox="1"/>
          <p:nvPr/>
        </p:nvSpPr>
        <p:spPr>
          <a:xfrm>
            <a:off x="1952935" y="406159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85" name="Cross 184">
            <a:extLst>
              <a:ext uri="{FF2B5EF4-FFF2-40B4-BE49-F238E27FC236}">
                <a16:creationId xmlns:a16="http://schemas.microsoft.com/office/drawing/2014/main" id="{8EAA7E37-BFA8-4A05-87CE-AAC4B06781C7}"/>
              </a:ext>
            </a:extLst>
          </p:cNvPr>
          <p:cNvSpPr/>
          <p:nvPr/>
        </p:nvSpPr>
        <p:spPr>
          <a:xfrm rot="2795806">
            <a:off x="840236" y="436772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Cross 185">
            <a:extLst>
              <a:ext uri="{FF2B5EF4-FFF2-40B4-BE49-F238E27FC236}">
                <a16:creationId xmlns:a16="http://schemas.microsoft.com/office/drawing/2014/main" id="{DBBA5B54-F2CC-4984-A0E6-F61D51D1103C}"/>
              </a:ext>
            </a:extLst>
          </p:cNvPr>
          <p:cNvSpPr/>
          <p:nvPr/>
        </p:nvSpPr>
        <p:spPr>
          <a:xfrm rot="2795806">
            <a:off x="838874" y="45797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Cross 186">
            <a:extLst>
              <a:ext uri="{FF2B5EF4-FFF2-40B4-BE49-F238E27FC236}">
                <a16:creationId xmlns:a16="http://schemas.microsoft.com/office/drawing/2014/main" id="{B7519AF1-B53E-4939-9AD4-0408B4322CA3}"/>
              </a:ext>
            </a:extLst>
          </p:cNvPr>
          <p:cNvSpPr/>
          <p:nvPr/>
        </p:nvSpPr>
        <p:spPr>
          <a:xfrm rot="2795806">
            <a:off x="837512" y="479172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Cross 187">
            <a:extLst>
              <a:ext uri="{FF2B5EF4-FFF2-40B4-BE49-F238E27FC236}">
                <a16:creationId xmlns:a16="http://schemas.microsoft.com/office/drawing/2014/main" id="{FFD0C0AE-ECC1-43CD-B892-711CD1053853}"/>
              </a:ext>
            </a:extLst>
          </p:cNvPr>
          <p:cNvSpPr/>
          <p:nvPr/>
        </p:nvSpPr>
        <p:spPr>
          <a:xfrm rot="2795806">
            <a:off x="1264523" y="436772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Cross 188">
            <a:extLst>
              <a:ext uri="{FF2B5EF4-FFF2-40B4-BE49-F238E27FC236}">
                <a16:creationId xmlns:a16="http://schemas.microsoft.com/office/drawing/2014/main" id="{4F9B818F-AA90-4DE7-8B9B-A4ACBF6DA3F7}"/>
              </a:ext>
            </a:extLst>
          </p:cNvPr>
          <p:cNvSpPr/>
          <p:nvPr/>
        </p:nvSpPr>
        <p:spPr>
          <a:xfrm rot="2795806">
            <a:off x="1263161" y="457972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ross 189">
            <a:extLst>
              <a:ext uri="{FF2B5EF4-FFF2-40B4-BE49-F238E27FC236}">
                <a16:creationId xmlns:a16="http://schemas.microsoft.com/office/drawing/2014/main" id="{1A87E291-E334-4C25-BB4A-E1CFB9B78DF9}"/>
              </a:ext>
            </a:extLst>
          </p:cNvPr>
          <p:cNvSpPr/>
          <p:nvPr/>
        </p:nvSpPr>
        <p:spPr>
          <a:xfrm rot="2795806">
            <a:off x="1261799" y="47917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Cross 190">
            <a:extLst>
              <a:ext uri="{FF2B5EF4-FFF2-40B4-BE49-F238E27FC236}">
                <a16:creationId xmlns:a16="http://schemas.microsoft.com/office/drawing/2014/main" id="{B677CB10-F946-489A-9BA9-13740EA2A425}"/>
              </a:ext>
            </a:extLst>
          </p:cNvPr>
          <p:cNvSpPr/>
          <p:nvPr/>
        </p:nvSpPr>
        <p:spPr>
          <a:xfrm rot="2795806">
            <a:off x="1715005" y="436772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Cross 191">
            <a:extLst>
              <a:ext uri="{FF2B5EF4-FFF2-40B4-BE49-F238E27FC236}">
                <a16:creationId xmlns:a16="http://schemas.microsoft.com/office/drawing/2014/main" id="{71A5F3E5-DFF5-4378-80CC-993B0A3F058A}"/>
              </a:ext>
            </a:extLst>
          </p:cNvPr>
          <p:cNvSpPr/>
          <p:nvPr/>
        </p:nvSpPr>
        <p:spPr>
          <a:xfrm rot="2795806">
            <a:off x="1713643" y="457972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ross 192">
            <a:extLst>
              <a:ext uri="{FF2B5EF4-FFF2-40B4-BE49-F238E27FC236}">
                <a16:creationId xmlns:a16="http://schemas.microsoft.com/office/drawing/2014/main" id="{D199A576-B103-45FF-8E70-A0B525F8A684}"/>
              </a:ext>
            </a:extLst>
          </p:cNvPr>
          <p:cNvSpPr/>
          <p:nvPr/>
        </p:nvSpPr>
        <p:spPr>
          <a:xfrm rot="2795806">
            <a:off x="1712281" y="479172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ross 193">
            <a:extLst>
              <a:ext uri="{FF2B5EF4-FFF2-40B4-BE49-F238E27FC236}">
                <a16:creationId xmlns:a16="http://schemas.microsoft.com/office/drawing/2014/main" id="{9736FE48-DFCA-4B1A-A018-D575E4278730}"/>
              </a:ext>
            </a:extLst>
          </p:cNvPr>
          <p:cNvSpPr/>
          <p:nvPr/>
        </p:nvSpPr>
        <p:spPr>
          <a:xfrm rot="2795806">
            <a:off x="2036899" y="436772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ross 194">
            <a:extLst>
              <a:ext uri="{FF2B5EF4-FFF2-40B4-BE49-F238E27FC236}">
                <a16:creationId xmlns:a16="http://schemas.microsoft.com/office/drawing/2014/main" id="{FB54C900-1E6C-442C-9531-FD2E252EED9C}"/>
              </a:ext>
            </a:extLst>
          </p:cNvPr>
          <p:cNvSpPr/>
          <p:nvPr/>
        </p:nvSpPr>
        <p:spPr>
          <a:xfrm rot="2795806">
            <a:off x="2035537" y="457972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ross 195">
            <a:extLst>
              <a:ext uri="{FF2B5EF4-FFF2-40B4-BE49-F238E27FC236}">
                <a16:creationId xmlns:a16="http://schemas.microsoft.com/office/drawing/2014/main" id="{3BF72926-A37F-4D1A-AA50-4223C709171C}"/>
              </a:ext>
            </a:extLst>
          </p:cNvPr>
          <p:cNvSpPr/>
          <p:nvPr/>
        </p:nvSpPr>
        <p:spPr>
          <a:xfrm rot="2795806">
            <a:off x="2034175" y="47917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D6CBFA-6017-44C7-948E-32703F0EE80B}"/>
              </a:ext>
            </a:extLst>
          </p:cNvPr>
          <p:cNvCxnSpPr>
            <a:cxnSpLocks/>
          </p:cNvCxnSpPr>
          <p:nvPr/>
        </p:nvCxnSpPr>
        <p:spPr>
          <a:xfrm flipH="1">
            <a:off x="2197894" y="415533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7E50-99F1-499A-97EA-A2275A28AD08}"/>
              </a:ext>
            </a:extLst>
          </p:cNvPr>
          <p:cNvSpPr/>
          <p:nvPr/>
        </p:nvSpPr>
        <p:spPr>
          <a:xfrm>
            <a:off x="2033604" y="4137024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24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8" grpId="1" animBg="1"/>
      <p:bldP spid="175" grpId="0" animBg="1"/>
      <p:bldP spid="175" grpId="1" animBg="1"/>
      <p:bldP spid="157" grpId="0" animBg="1"/>
      <p:bldP spid="157" grpId="1" animBg="1"/>
      <p:bldP spid="158" grpId="0" animBg="1"/>
      <p:bldP spid="7" grpId="0" animBg="1"/>
      <p:bldP spid="7" grpId="1" animBg="1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54" grpId="0" animBg="1"/>
      <p:bldP spid="160" grpId="0" animBg="1"/>
      <p:bldP spid="162" grpId="0" animBg="1"/>
      <p:bldP spid="165" grpId="0" animBg="1"/>
      <p:bldP spid="166" grpId="0"/>
      <p:bldP spid="167" grpId="0"/>
      <p:bldP spid="169" grpId="0"/>
      <p:bldP spid="170" grpId="0"/>
      <p:bldP spid="198" grpId="0"/>
      <p:bldP spid="200" grpId="0"/>
      <p:bldP spid="202" grpId="0"/>
      <p:bldP spid="204" grpId="0"/>
      <p:bldP spid="206" grpId="0"/>
      <p:bldP spid="208" grpId="0"/>
      <p:bldP spid="210" grpId="0"/>
      <p:bldP spid="216" grpId="0"/>
      <p:bldP spid="220" grpId="0" animBg="1"/>
      <p:bldP spid="278" grpId="0" animBg="1"/>
      <p:bldP spid="279" grpId="0" animBg="1"/>
      <p:bldP spid="281" grpId="0" animBg="1"/>
      <p:bldP spid="282" grpId="0"/>
      <p:bldP spid="105" grpId="0"/>
      <p:bldP spid="4" grpId="0"/>
      <p:bldP spid="4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3" grpId="0"/>
      <p:bldP spid="113" grpId="1"/>
      <p:bldP spid="115" grpId="0"/>
      <p:bldP spid="115" grpId="1"/>
      <p:bldP spid="117" grpId="0"/>
      <p:bldP spid="118" grpId="0"/>
      <p:bldP spid="119" grpId="0"/>
      <p:bldP spid="120" grpId="0"/>
      <p:bldP spid="149" grpId="0"/>
      <p:bldP spid="149" grpId="1"/>
      <p:bldP spid="174" grpId="0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02CD7403-064E-400D-9334-7563D2E23167}"/>
              </a:ext>
            </a:extLst>
          </p:cNvPr>
          <p:cNvSpPr/>
          <p:nvPr/>
        </p:nvSpPr>
        <p:spPr>
          <a:xfrm>
            <a:off x="2463410" y="3937286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D6416-1196-442D-B6D8-BD73668B3F87}"/>
              </a:ext>
            </a:extLst>
          </p:cNvPr>
          <p:cNvSpPr/>
          <p:nvPr/>
        </p:nvSpPr>
        <p:spPr>
          <a:xfrm>
            <a:off x="2020965" y="393852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843E2A-2E63-42F8-A4A3-4A79CA10B58C}"/>
              </a:ext>
            </a:extLst>
          </p:cNvPr>
          <p:cNvSpPr txBox="1"/>
          <p:nvPr/>
        </p:nvSpPr>
        <p:spPr>
          <a:xfrm>
            <a:off x="2134706" y="406711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D61CF-19B5-4855-A179-0B83F2A1F6F5}"/>
              </a:ext>
            </a:extLst>
          </p:cNvPr>
          <p:cNvSpPr txBox="1"/>
          <p:nvPr/>
        </p:nvSpPr>
        <p:spPr>
          <a:xfrm>
            <a:off x="2132868" y="427459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A14CE6-1571-42EB-9FE9-B41CE1ABE71E}"/>
              </a:ext>
            </a:extLst>
          </p:cNvPr>
          <p:cNvSpPr txBox="1"/>
          <p:nvPr/>
        </p:nvSpPr>
        <p:spPr>
          <a:xfrm>
            <a:off x="2140209" y="467855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936AA1-4EDA-44E6-8919-C9A36ADFBE3F}"/>
              </a:ext>
            </a:extLst>
          </p:cNvPr>
          <p:cNvSpPr txBox="1"/>
          <p:nvPr/>
        </p:nvSpPr>
        <p:spPr>
          <a:xfrm>
            <a:off x="2120013" y="4460049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5425CC9-1761-408E-9289-1CF04E7A4E85}"/>
              </a:ext>
            </a:extLst>
          </p:cNvPr>
          <p:cNvSpPr txBox="1"/>
          <p:nvPr/>
        </p:nvSpPr>
        <p:spPr>
          <a:xfrm>
            <a:off x="2401281" y="426824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C97E8A-FD90-4AF3-8A02-B1638E4C8001}"/>
              </a:ext>
            </a:extLst>
          </p:cNvPr>
          <p:cNvSpPr txBox="1"/>
          <p:nvPr/>
        </p:nvSpPr>
        <p:spPr>
          <a:xfrm>
            <a:off x="2582193" y="406528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977FDC-3BE0-4135-843D-2B69B03A2878}"/>
              </a:ext>
            </a:extLst>
          </p:cNvPr>
          <p:cNvSpPr txBox="1"/>
          <p:nvPr/>
        </p:nvSpPr>
        <p:spPr>
          <a:xfrm>
            <a:off x="2580355" y="427276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2A9CA16-5C9B-4EF1-9D4A-E0E434887924}"/>
              </a:ext>
            </a:extLst>
          </p:cNvPr>
          <p:cNvSpPr txBox="1"/>
          <p:nvPr/>
        </p:nvSpPr>
        <p:spPr>
          <a:xfrm>
            <a:off x="2587696" y="46767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B0137BC-BEA8-4774-998E-A907FC4DF4C4}"/>
              </a:ext>
            </a:extLst>
          </p:cNvPr>
          <p:cNvSpPr txBox="1"/>
          <p:nvPr/>
        </p:nvSpPr>
        <p:spPr>
          <a:xfrm>
            <a:off x="2567500" y="445821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11" name="Cross 210">
            <a:extLst>
              <a:ext uri="{FF2B5EF4-FFF2-40B4-BE49-F238E27FC236}">
                <a16:creationId xmlns:a16="http://schemas.microsoft.com/office/drawing/2014/main" id="{DC5DE443-6BB8-4649-8E60-3EBA51482BC5}"/>
              </a:ext>
            </a:extLst>
          </p:cNvPr>
          <p:cNvSpPr/>
          <p:nvPr/>
        </p:nvSpPr>
        <p:spPr>
          <a:xfrm rot="2795806">
            <a:off x="2499289" y="416532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Cross 211">
            <a:extLst>
              <a:ext uri="{FF2B5EF4-FFF2-40B4-BE49-F238E27FC236}">
                <a16:creationId xmlns:a16="http://schemas.microsoft.com/office/drawing/2014/main" id="{BC59C45A-66A4-40A6-B981-9CBB5E9DAF43}"/>
              </a:ext>
            </a:extLst>
          </p:cNvPr>
          <p:cNvSpPr/>
          <p:nvPr/>
        </p:nvSpPr>
        <p:spPr>
          <a:xfrm rot="2795806">
            <a:off x="2502689" y="457972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Cross 212">
            <a:extLst>
              <a:ext uri="{FF2B5EF4-FFF2-40B4-BE49-F238E27FC236}">
                <a16:creationId xmlns:a16="http://schemas.microsoft.com/office/drawing/2014/main" id="{530CB63B-B009-48AD-920F-17A4AA50B06D}"/>
              </a:ext>
            </a:extLst>
          </p:cNvPr>
          <p:cNvSpPr/>
          <p:nvPr/>
        </p:nvSpPr>
        <p:spPr>
          <a:xfrm rot="2795806">
            <a:off x="2501327" y="479172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A7EFD-3F3D-4AF8-B691-C0D801A36A30}"/>
              </a:ext>
            </a:extLst>
          </p:cNvPr>
          <p:cNvCxnSpPr>
            <a:cxnSpLocks/>
          </p:cNvCxnSpPr>
          <p:nvPr/>
        </p:nvCxnSpPr>
        <p:spPr>
          <a:xfrm>
            <a:off x="2652713" y="4171999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D6CBFA-6017-44C7-948E-32703F0EE80B}"/>
              </a:ext>
            </a:extLst>
          </p:cNvPr>
          <p:cNvCxnSpPr>
            <a:cxnSpLocks/>
          </p:cNvCxnSpPr>
          <p:nvPr/>
        </p:nvCxnSpPr>
        <p:spPr>
          <a:xfrm flipH="1">
            <a:off x="2197894" y="415533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8B5EE6D-BB98-43A7-ABE3-22F8E1D1FE6F}"/>
              </a:ext>
            </a:extLst>
          </p:cNvPr>
          <p:cNvSpPr/>
          <p:nvPr/>
        </p:nvSpPr>
        <p:spPr>
          <a:xfrm>
            <a:off x="2485296" y="4341071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4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17" grpId="0" animBg="1"/>
      <p:bldP spid="117" grpId="0"/>
      <p:bldP spid="118" grpId="0"/>
      <p:bldP spid="119" grpId="0"/>
      <p:bldP spid="120" grpId="0"/>
      <p:bldP spid="161" grpId="1"/>
      <p:bldP spid="163" grpId="0"/>
      <p:bldP spid="164" grpId="0"/>
      <p:bldP spid="168" grpId="0"/>
      <p:bldP spid="171" grpId="0"/>
      <p:bldP spid="211" grpId="1" animBg="1"/>
      <p:bldP spid="212" grpId="1" animBg="1"/>
      <p:bldP spid="213" grpId="1" animBg="1"/>
      <p:bldP spid="2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C4346414-99AE-437B-966F-F5ADC6EC1798}"/>
              </a:ext>
            </a:extLst>
          </p:cNvPr>
          <p:cNvSpPr/>
          <p:nvPr/>
        </p:nvSpPr>
        <p:spPr>
          <a:xfrm>
            <a:off x="3792008" y="3933388"/>
            <a:ext cx="329017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74F4A99-D001-4812-916A-B6AED39CF970}"/>
              </a:ext>
            </a:extLst>
          </p:cNvPr>
          <p:cNvSpPr/>
          <p:nvPr/>
        </p:nvSpPr>
        <p:spPr>
          <a:xfrm>
            <a:off x="4175654" y="3919294"/>
            <a:ext cx="424963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EA9891F-8F30-4149-A73C-AC481092906C}"/>
              </a:ext>
            </a:extLst>
          </p:cNvPr>
          <p:cNvSpPr/>
          <p:nvPr/>
        </p:nvSpPr>
        <p:spPr>
          <a:xfrm>
            <a:off x="3364186" y="3935226"/>
            <a:ext cx="329017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2CD7403-064E-400D-9334-7563D2E23167}"/>
              </a:ext>
            </a:extLst>
          </p:cNvPr>
          <p:cNvSpPr/>
          <p:nvPr/>
        </p:nvSpPr>
        <p:spPr>
          <a:xfrm>
            <a:off x="2463410" y="3937286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77EB7A8-800E-48D5-854D-4D4D13AA1FAC}"/>
              </a:ext>
            </a:extLst>
          </p:cNvPr>
          <p:cNvSpPr/>
          <p:nvPr/>
        </p:nvSpPr>
        <p:spPr>
          <a:xfrm>
            <a:off x="2907979" y="3937064"/>
            <a:ext cx="379904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85EED99-0795-4901-93CF-5FA6369D4F90}"/>
              </a:ext>
            </a:extLst>
          </p:cNvPr>
          <p:cNvSpPr txBox="1"/>
          <p:nvPr/>
        </p:nvSpPr>
        <p:spPr>
          <a:xfrm>
            <a:off x="2920239" y="40673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85A09BC-1B17-46B7-9D1A-96BE81C6EFD6}"/>
              </a:ext>
            </a:extLst>
          </p:cNvPr>
          <p:cNvSpPr txBox="1"/>
          <p:nvPr/>
        </p:nvSpPr>
        <p:spPr>
          <a:xfrm>
            <a:off x="3365431" y="40545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69B1C99-286E-452B-8039-75F7A6B6142C}"/>
              </a:ext>
            </a:extLst>
          </p:cNvPr>
          <p:cNvSpPr txBox="1"/>
          <p:nvPr/>
        </p:nvSpPr>
        <p:spPr>
          <a:xfrm>
            <a:off x="3771222" y="40416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8172A-B0D3-4456-A41B-7E992356259F}"/>
              </a:ext>
            </a:extLst>
          </p:cNvPr>
          <p:cNvSpPr txBox="1"/>
          <p:nvPr/>
        </p:nvSpPr>
        <p:spPr>
          <a:xfrm>
            <a:off x="4305644" y="405425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6DD07AD-DD26-4B2D-B841-3D61DE620038}"/>
              </a:ext>
            </a:extLst>
          </p:cNvPr>
          <p:cNvSpPr txBox="1"/>
          <p:nvPr/>
        </p:nvSpPr>
        <p:spPr>
          <a:xfrm>
            <a:off x="4303806" y="42617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C3DB41-FB6F-4D3C-8972-BAED578C45E6}"/>
              </a:ext>
            </a:extLst>
          </p:cNvPr>
          <p:cNvSpPr txBox="1"/>
          <p:nvPr/>
        </p:nvSpPr>
        <p:spPr>
          <a:xfrm>
            <a:off x="4311147" y="46656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CCCF0E-8E16-47D7-95AF-A1C1067EC7FF}"/>
              </a:ext>
            </a:extLst>
          </p:cNvPr>
          <p:cNvSpPr txBox="1"/>
          <p:nvPr/>
        </p:nvSpPr>
        <p:spPr>
          <a:xfrm>
            <a:off x="4290951" y="444719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2E179F3-D815-474A-B645-900A8D02AA7D}"/>
              </a:ext>
            </a:extLst>
          </p:cNvPr>
          <p:cNvSpPr txBox="1"/>
          <p:nvPr/>
        </p:nvSpPr>
        <p:spPr>
          <a:xfrm>
            <a:off x="4111075" y="404874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C97E8A-FD90-4AF3-8A02-B1638E4C8001}"/>
              </a:ext>
            </a:extLst>
          </p:cNvPr>
          <p:cNvSpPr txBox="1"/>
          <p:nvPr/>
        </p:nvSpPr>
        <p:spPr>
          <a:xfrm>
            <a:off x="2582193" y="406528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977FDC-3BE0-4135-843D-2B69B03A2878}"/>
              </a:ext>
            </a:extLst>
          </p:cNvPr>
          <p:cNvSpPr txBox="1"/>
          <p:nvPr/>
        </p:nvSpPr>
        <p:spPr>
          <a:xfrm>
            <a:off x="2580355" y="427276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2A9CA16-5C9B-4EF1-9D4A-E0E434887924}"/>
              </a:ext>
            </a:extLst>
          </p:cNvPr>
          <p:cNvSpPr txBox="1"/>
          <p:nvPr/>
        </p:nvSpPr>
        <p:spPr>
          <a:xfrm>
            <a:off x="2587696" y="46767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B0137BC-BEA8-4774-998E-A907FC4DF4C4}"/>
              </a:ext>
            </a:extLst>
          </p:cNvPr>
          <p:cNvSpPr txBox="1"/>
          <p:nvPr/>
        </p:nvSpPr>
        <p:spPr>
          <a:xfrm>
            <a:off x="2567500" y="445821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14" name="Cross 213">
            <a:extLst>
              <a:ext uri="{FF2B5EF4-FFF2-40B4-BE49-F238E27FC236}">
                <a16:creationId xmlns:a16="http://schemas.microsoft.com/office/drawing/2014/main" id="{6E618E83-F78D-41A7-9ECA-4D14F3CC4FDC}"/>
              </a:ext>
            </a:extLst>
          </p:cNvPr>
          <p:cNvSpPr/>
          <p:nvPr/>
        </p:nvSpPr>
        <p:spPr>
          <a:xfrm rot="2795806">
            <a:off x="3013837" y="43664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Cross 214">
            <a:extLst>
              <a:ext uri="{FF2B5EF4-FFF2-40B4-BE49-F238E27FC236}">
                <a16:creationId xmlns:a16="http://schemas.microsoft.com/office/drawing/2014/main" id="{44DD8278-BCC4-42E2-8194-9AF539CD2A41}"/>
              </a:ext>
            </a:extLst>
          </p:cNvPr>
          <p:cNvSpPr/>
          <p:nvPr/>
        </p:nvSpPr>
        <p:spPr>
          <a:xfrm rot="2795806">
            <a:off x="3012475" y="457847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Cross 218">
            <a:extLst>
              <a:ext uri="{FF2B5EF4-FFF2-40B4-BE49-F238E27FC236}">
                <a16:creationId xmlns:a16="http://schemas.microsoft.com/office/drawing/2014/main" id="{3B55F13D-211C-4EDE-AE8D-88A68D5DF313}"/>
              </a:ext>
            </a:extLst>
          </p:cNvPr>
          <p:cNvSpPr/>
          <p:nvPr/>
        </p:nvSpPr>
        <p:spPr>
          <a:xfrm rot="2795806">
            <a:off x="3011113" y="479047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Cross 223">
            <a:extLst>
              <a:ext uri="{FF2B5EF4-FFF2-40B4-BE49-F238E27FC236}">
                <a16:creationId xmlns:a16="http://schemas.microsoft.com/office/drawing/2014/main" id="{7E39DE6E-8709-4B2A-8EC7-EC1A1ECAC8BC}"/>
              </a:ext>
            </a:extLst>
          </p:cNvPr>
          <p:cNvSpPr/>
          <p:nvPr/>
        </p:nvSpPr>
        <p:spPr>
          <a:xfrm rot="2795806">
            <a:off x="3893144" y="43652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Cross 224">
            <a:extLst>
              <a:ext uri="{FF2B5EF4-FFF2-40B4-BE49-F238E27FC236}">
                <a16:creationId xmlns:a16="http://schemas.microsoft.com/office/drawing/2014/main" id="{3B21669A-EE63-47FF-96D2-1907762D30F0}"/>
              </a:ext>
            </a:extLst>
          </p:cNvPr>
          <p:cNvSpPr/>
          <p:nvPr/>
        </p:nvSpPr>
        <p:spPr>
          <a:xfrm rot="2795806">
            <a:off x="3891782" y="457722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ross 225">
            <a:extLst>
              <a:ext uri="{FF2B5EF4-FFF2-40B4-BE49-F238E27FC236}">
                <a16:creationId xmlns:a16="http://schemas.microsoft.com/office/drawing/2014/main" id="{33C99F1B-C2E3-42A6-B79E-55E3A00341D1}"/>
              </a:ext>
            </a:extLst>
          </p:cNvPr>
          <p:cNvSpPr/>
          <p:nvPr/>
        </p:nvSpPr>
        <p:spPr>
          <a:xfrm rot="2795806">
            <a:off x="3890420" y="478921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Cross 226">
            <a:extLst>
              <a:ext uri="{FF2B5EF4-FFF2-40B4-BE49-F238E27FC236}">
                <a16:creationId xmlns:a16="http://schemas.microsoft.com/office/drawing/2014/main" id="{3082C702-33CB-4BD8-93A6-738DF01A0343}"/>
              </a:ext>
            </a:extLst>
          </p:cNvPr>
          <p:cNvSpPr/>
          <p:nvPr/>
        </p:nvSpPr>
        <p:spPr>
          <a:xfrm rot="2795806">
            <a:off x="4208088" y="434253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ross 227">
            <a:extLst>
              <a:ext uri="{FF2B5EF4-FFF2-40B4-BE49-F238E27FC236}">
                <a16:creationId xmlns:a16="http://schemas.microsoft.com/office/drawing/2014/main" id="{ED2D34EB-D5FA-4C4B-B43D-B3003ECA9752}"/>
              </a:ext>
            </a:extLst>
          </p:cNvPr>
          <p:cNvSpPr/>
          <p:nvPr/>
        </p:nvSpPr>
        <p:spPr>
          <a:xfrm rot="2795806">
            <a:off x="4206726" y="455453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ross 228">
            <a:extLst>
              <a:ext uri="{FF2B5EF4-FFF2-40B4-BE49-F238E27FC236}">
                <a16:creationId xmlns:a16="http://schemas.microsoft.com/office/drawing/2014/main" id="{31D17AB3-8152-48E1-AB2D-74B09F8F68AB}"/>
              </a:ext>
            </a:extLst>
          </p:cNvPr>
          <p:cNvSpPr/>
          <p:nvPr/>
        </p:nvSpPr>
        <p:spPr>
          <a:xfrm rot="2795806">
            <a:off x="4205364" y="476653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ross 229">
            <a:extLst>
              <a:ext uri="{FF2B5EF4-FFF2-40B4-BE49-F238E27FC236}">
                <a16:creationId xmlns:a16="http://schemas.microsoft.com/office/drawing/2014/main" id="{69BBECBF-C839-4C56-AB1C-A6FE4B4C4CAE}"/>
              </a:ext>
            </a:extLst>
          </p:cNvPr>
          <p:cNvSpPr/>
          <p:nvPr/>
        </p:nvSpPr>
        <p:spPr>
          <a:xfrm rot="2795806">
            <a:off x="3458598" y="436509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ross 230">
            <a:extLst>
              <a:ext uri="{FF2B5EF4-FFF2-40B4-BE49-F238E27FC236}">
                <a16:creationId xmlns:a16="http://schemas.microsoft.com/office/drawing/2014/main" id="{EA8A554E-3C5C-4508-8CE7-8B76AC364EDB}"/>
              </a:ext>
            </a:extLst>
          </p:cNvPr>
          <p:cNvSpPr/>
          <p:nvPr/>
        </p:nvSpPr>
        <p:spPr>
          <a:xfrm rot="2795806">
            <a:off x="3457236" y="457708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ross 231">
            <a:extLst>
              <a:ext uri="{FF2B5EF4-FFF2-40B4-BE49-F238E27FC236}">
                <a16:creationId xmlns:a16="http://schemas.microsoft.com/office/drawing/2014/main" id="{AF607395-529D-4B3A-9733-63832E4F1B38}"/>
              </a:ext>
            </a:extLst>
          </p:cNvPr>
          <p:cNvSpPr/>
          <p:nvPr/>
        </p:nvSpPr>
        <p:spPr>
          <a:xfrm rot="2795806">
            <a:off x="3455874" y="478908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A7EFD-3F3D-4AF8-B691-C0D801A36A30}"/>
              </a:ext>
            </a:extLst>
          </p:cNvPr>
          <p:cNvCxnSpPr>
            <a:cxnSpLocks/>
          </p:cNvCxnSpPr>
          <p:nvPr/>
        </p:nvCxnSpPr>
        <p:spPr>
          <a:xfrm>
            <a:off x="2652713" y="4171999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0F1E91F-A26F-4B24-96F3-4F66AECB91BC}"/>
              </a:ext>
            </a:extLst>
          </p:cNvPr>
          <p:cNvCxnSpPr>
            <a:cxnSpLocks/>
          </p:cNvCxnSpPr>
          <p:nvPr/>
        </p:nvCxnSpPr>
        <p:spPr>
          <a:xfrm>
            <a:off x="4376751" y="413389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137D893-C883-4BEB-9309-3B189A5E435D}"/>
              </a:ext>
            </a:extLst>
          </p:cNvPr>
          <p:cNvSpPr/>
          <p:nvPr/>
        </p:nvSpPr>
        <p:spPr>
          <a:xfrm>
            <a:off x="4191811" y="4124163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1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183" grpId="0" animBg="1"/>
      <p:bldP spid="181" grpId="0" animBg="1"/>
      <p:bldP spid="181" grpId="1" animBg="1"/>
      <p:bldP spid="159" grpId="0" animBg="1"/>
      <p:bldP spid="172" grpId="0" animBg="1"/>
      <p:bldP spid="218" grpId="0" animBg="1"/>
      <p:bldP spid="144" grpId="0"/>
      <p:bldP spid="146" grpId="0"/>
      <p:bldP spid="146" grpId="1"/>
      <p:bldP spid="148" grpId="0"/>
      <p:bldP spid="148" grpId="1"/>
      <p:bldP spid="150" grpId="0"/>
      <p:bldP spid="151" grpId="0"/>
      <p:bldP spid="152" grpId="0"/>
      <p:bldP spid="153" grpId="0"/>
      <p:bldP spid="155" grpId="0"/>
      <p:bldP spid="155" grpId="1"/>
      <p:bldP spid="163" grpId="0"/>
      <p:bldP spid="164" grpId="0"/>
      <p:bldP spid="168" grpId="0"/>
      <p:bldP spid="171" grpId="0"/>
      <p:bldP spid="214" grpId="0" animBg="1"/>
      <p:bldP spid="215" grpId="0" animBg="1"/>
      <p:bldP spid="219" grpId="0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43" grpId="0" animBg="1"/>
      <p:bldP spid="2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674F4A99-D001-4812-916A-B6AED39CF970}"/>
              </a:ext>
            </a:extLst>
          </p:cNvPr>
          <p:cNvSpPr/>
          <p:nvPr/>
        </p:nvSpPr>
        <p:spPr>
          <a:xfrm>
            <a:off x="4175654" y="3919294"/>
            <a:ext cx="424963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222CDF6-78DA-4E92-A1F0-C53F4B6838E5}"/>
              </a:ext>
            </a:extLst>
          </p:cNvPr>
          <p:cNvSpPr/>
          <p:nvPr/>
        </p:nvSpPr>
        <p:spPr>
          <a:xfrm>
            <a:off x="4645602" y="3901608"/>
            <a:ext cx="371217" cy="1097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4028205" y="5526624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[9,10)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8172A-B0D3-4456-A41B-7E992356259F}"/>
              </a:ext>
            </a:extLst>
          </p:cNvPr>
          <p:cNvSpPr txBox="1"/>
          <p:nvPr/>
        </p:nvSpPr>
        <p:spPr>
          <a:xfrm>
            <a:off x="4305644" y="405425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6DD07AD-DD26-4B2D-B841-3D61DE620038}"/>
              </a:ext>
            </a:extLst>
          </p:cNvPr>
          <p:cNvSpPr txBox="1"/>
          <p:nvPr/>
        </p:nvSpPr>
        <p:spPr>
          <a:xfrm>
            <a:off x="4303806" y="42617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C3DB41-FB6F-4D3C-8972-BAED578C45E6}"/>
              </a:ext>
            </a:extLst>
          </p:cNvPr>
          <p:cNvSpPr txBox="1"/>
          <p:nvPr/>
        </p:nvSpPr>
        <p:spPr>
          <a:xfrm>
            <a:off x="4311147" y="46656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CCCF0E-8E16-47D7-95AF-A1C1067EC7FF}"/>
              </a:ext>
            </a:extLst>
          </p:cNvPr>
          <p:cNvSpPr txBox="1"/>
          <p:nvPr/>
        </p:nvSpPr>
        <p:spPr>
          <a:xfrm>
            <a:off x="4290951" y="444719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A118A3B-6E41-4C5D-B472-17C945971D19}"/>
              </a:ext>
            </a:extLst>
          </p:cNvPr>
          <p:cNvSpPr txBox="1"/>
          <p:nvPr/>
        </p:nvSpPr>
        <p:spPr>
          <a:xfrm>
            <a:off x="4658500" y="467486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33" name="Cross 232">
            <a:extLst>
              <a:ext uri="{FF2B5EF4-FFF2-40B4-BE49-F238E27FC236}">
                <a16:creationId xmlns:a16="http://schemas.microsoft.com/office/drawing/2014/main" id="{514AC065-6167-4717-885E-C16564F207BC}"/>
              </a:ext>
            </a:extLst>
          </p:cNvPr>
          <p:cNvSpPr/>
          <p:nvPr/>
        </p:nvSpPr>
        <p:spPr>
          <a:xfrm rot="2795806">
            <a:off x="4757013" y="41447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ross 233">
            <a:extLst>
              <a:ext uri="{FF2B5EF4-FFF2-40B4-BE49-F238E27FC236}">
                <a16:creationId xmlns:a16="http://schemas.microsoft.com/office/drawing/2014/main" id="{D5339F63-6AD9-49F0-8E4A-0410AC1AA843}"/>
              </a:ext>
            </a:extLst>
          </p:cNvPr>
          <p:cNvSpPr/>
          <p:nvPr/>
        </p:nvSpPr>
        <p:spPr>
          <a:xfrm rot="2795806">
            <a:off x="4755651" y="43567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ross 234">
            <a:extLst>
              <a:ext uri="{FF2B5EF4-FFF2-40B4-BE49-F238E27FC236}">
                <a16:creationId xmlns:a16="http://schemas.microsoft.com/office/drawing/2014/main" id="{E6BBC304-B8A8-44B4-AD37-638E1972945E}"/>
              </a:ext>
            </a:extLst>
          </p:cNvPr>
          <p:cNvSpPr/>
          <p:nvPr/>
        </p:nvSpPr>
        <p:spPr>
          <a:xfrm rot="2795806">
            <a:off x="4754289" y="45687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0F1E91F-A26F-4B24-96F3-4F66AECB91BC}"/>
              </a:ext>
            </a:extLst>
          </p:cNvPr>
          <p:cNvCxnSpPr>
            <a:cxnSpLocks/>
          </p:cNvCxnSpPr>
          <p:nvPr/>
        </p:nvCxnSpPr>
        <p:spPr>
          <a:xfrm>
            <a:off x="4376751" y="413389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6DD3FDE-067F-4E88-A907-FE5961ECCF14}"/>
              </a:ext>
            </a:extLst>
          </p:cNvPr>
          <p:cNvSpPr/>
          <p:nvPr/>
        </p:nvSpPr>
        <p:spPr>
          <a:xfrm>
            <a:off x="4706569" y="4731793"/>
            <a:ext cx="226221" cy="215707"/>
          </a:xfrm>
          <a:prstGeom prst="rect">
            <a:avLst/>
          </a:prstGeom>
          <a:solidFill>
            <a:srgbClr val="B686DA">
              <a:alpha val="3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4028205" y="5526624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[9,10)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28EEF17-E9DE-48B8-864B-4CA82A5F386D}"/>
              </a:ext>
            </a:extLst>
          </p:cNvPr>
          <p:cNvGrpSpPr/>
          <p:nvPr/>
        </p:nvGrpSpPr>
        <p:grpSpPr>
          <a:xfrm>
            <a:off x="287079" y="6176319"/>
            <a:ext cx="8367823" cy="276999"/>
            <a:chOff x="287079" y="2982006"/>
            <a:chExt cx="8367823" cy="276999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D23F806-B630-423B-BBC6-8735855F1A16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55FF7C1C-8F41-4E40-8089-A20A2F0803D1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D95AA88B-B248-42BE-BF0A-3910B41D030D}"/>
              </a:ext>
            </a:extLst>
          </p:cNvPr>
          <p:cNvSpPr txBox="1"/>
          <p:nvPr/>
        </p:nvSpPr>
        <p:spPr>
          <a:xfrm>
            <a:off x="1681658" y="6444600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iley Face 100">
            <a:extLst>
              <a:ext uri="{FF2B5EF4-FFF2-40B4-BE49-F238E27FC236}">
                <a16:creationId xmlns:a16="http://schemas.microsoft.com/office/drawing/2014/main" id="{AC08EB94-F275-4DA5-9128-476DFF23D2B1}"/>
              </a:ext>
            </a:extLst>
          </p:cNvPr>
          <p:cNvSpPr/>
          <p:nvPr/>
        </p:nvSpPr>
        <p:spPr>
          <a:xfrm>
            <a:off x="2301286" y="4321312"/>
            <a:ext cx="1074482" cy="10233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BD8CE-4310-4ABE-A2DB-2DDBA38BD980}"/>
              </a:ext>
            </a:extLst>
          </p:cNvPr>
          <p:cNvSpPr txBox="1"/>
          <p:nvPr/>
        </p:nvSpPr>
        <p:spPr>
          <a:xfrm>
            <a:off x="3436374" y="4635795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Accept!</a:t>
            </a:r>
          </a:p>
        </p:txBody>
      </p:sp>
    </p:spTree>
    <p:extLst>
      <p:ext uri="{BB962C8B-B14F-4D97-AF65-F5344CB8AC3E}">
        <p14:creationId xmlns:p14="http://schemas.microsoft.com/office/powerpoint/2010/main" val="40035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F77CAAB-B1CD-466B-A225-65A5D42A5D2F}"/>
              </a:ext>
            </a:extLst>
          </p:cNvPr>
          <p:cNvSpPr/>
          <p:nvPr/>
        </p:nvSpPr>
        <p:spPr>
          <a:xfrm>
            <a:off x="290290" y="4680295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8376F5C-889A-4CF3-87A3-09915DB058C9}"/>
              </a:ext>
            </a:extLst>
          </p:cNvPr>
          <p:cNvSpPr txBox="1"/>
          <p:nvPr/>
        </p:nvSpPr>
        <p:spPr>
          <a:xfrm>
            <a:off x="284787" y="482912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C9A5A08-7756-4DC1-8FE8-414973F3CB09}"/>
              </a:ext>
            </a:extLst>
          </p:cNvPr>
          <p:cNvSpPr txBox="1"/>
          <p:nvPr/>
        </p:nvSpPr>
        <p:spPr>
          <a:xfrm>
            <a:off x="282949" y="503660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085745D9-225C-474D-91B0-75D38E76674D}"/>
              </a:ext>
            </a:extLst>
          </p:cNvPr>
          <p:cNvSpPr txBox="1"/>
          <p:nvPr/>
        </p:nvSpPr>
        <p:spPr>
          <a:xfrm>
            <a:off x="281111" y="522205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3455208-F6C7-4AEE-9831-E34D2E243004}"/>
              </a:ext>
            </a:extLst>
          </p:cNvPr>
          <p:cNvSpPr txBox="1"/>
          <p:nvPr/>
        </p:nvSpPr>
        <p:spPr>
          <a:xfrm>
            <a:off x="290290" y="54405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380DE4A-FC1C-46B6-9AC1-8937C114FD60}"/>
              </a:ext>
            </a:extLst>
          </p:cNvPr>
          <p:cNvSpPr/>
          <p:nvPr/>
        </p:nvSpPr>
        <p:spPr>
          <a:xfrm>
            <a:off x="751262" y="468615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F13A2B0F-6820-4719-9ECD-97589959C33E}"/>
              </a:ext>
            </a:extLst>
          </p:cNvPr>
          <p:cNvSpPr txBox="1"/>
          <p:nvPr/>
        </p:nvSpPr>
        <p:spPr>
          <a:xfrm>
            <a:off x="909071" y="481474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86680ED-3EED-4EC5-8DE7-E9152F9CC5BE}"/>
              </a:ext>
            </a:extLst>
          </p:cNvPr>
          <p:cNvSpPr txBox="1"/>
          <p:nvPr/>
        </p:nvSpPr>
        <p:spPr>
          <a:xfrm>
            <a:off x="863165" y="50222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07B02FF2-7B5D-458E-A646-B053C4A64868}"/>
              </a:ext>
            </a:extLst>
          </p:cNvPr>
          <p:cNvSpPr txBox="1"/>
          <p:nvPr/>
        </p:nvSpPr>
        <p:spPr>
          <a:xfrm>
            <a:off x="870506" y="542618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371AC01-64DE-4086-830F-63330421AFD8}"/>
              </a:ext>
            </a:extLst>
          </p:cNvPr>
          <p:cNvSpPr txBox="1"/>
          <p:nvPr/>
        </p:nvSpPr>
        <p:spPr>
          <a:xfrm>
            <a:off x="850310" y="52076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2EF30184-0345-4BBF-934F-424E39532F89}"/>
              </a:ext>
            </a:extLst>
          </p:cNvPr>
          <p:cNvSpPr txBox="1"/>
          <p:nvPr/>
        </p:nvSpPr>
        <p:spPr>
          <a:xfrm>
            <a:off x="705266" y="480922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52" name="Cross 351">
            <a:extLst>
              <a:ext uri="{FF2B5EF4-FFF2-40B4-BE49-F238E27FC236}">
                <a16:creationId xmlns:a16="http://schemas.microsoft.com/office/drawing/2014/main" id="{CE1E3672-FCB5-48DA-9047-3F4D426BEE07}"/>
              </a:ext>
            </a:extLst>
          </p:cNvPr>
          <p:cNvSpPr/>
          <p:nvPr/>
        </p:nvSpPr>
        <p:spPr>
          <a:xfrm rot="2795806">
            <a:off x="767196" y="51153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Cross 352">
            <a:extLst>
              <a:ext uri="{FF2B5EF4-FFF2-40B4-BE49-F238E27FC236}">
                <a16:creationId xmlns:a16="http://schemas.microsoft.com/office/drawing/2014/main" id="{3E0C1B95-CD8C-494E-BA22-C362F62DBBD5}"/>
              </a:ext>
            </a:extLst>
          </p:cNvPr>
          <p:cNvSpPr/>
          <p:nvPr/>
        </p:nvSpPr>
        <p:spPr>
          <a:xfrm rot="2795806">
            <a:off x="765834" y="53273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Cross 353">
            <a:extLst>
              <a:ext uri="{FF2B5EF4-FFF2-40B4-BE49-F238E27FC236}">
                <a16:creationId xmlns:a16="http://schemas.microsoft.com/office/drawing/2014/main" id="{185A095E-9309-4AD7-BCC8-4864D0B4710B}"/>
              </a:ext>
            </a:extLst>
          </p:cNvPr>
          <p:cNvSpPr/>
          <p:nvPr/>
        </p:nvSpPr>
        <p:spPr>
          <a:xfrm rot="2795806">
            <a:off x="764472" y="55393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CD5E1A0-36BC-4177-A252-756B4B8EC8F9}"/>
              </a:ext>
            </a:extLst>
          </p:cNvPr>
          <p:cNvCxnSpPr>
            <a:cxnSpLocks/>
          </p:cNvCxnSpPr>
          <p:nvPr/>
        </p:nvCxnSpPr>
        <p:spPr>
          <a:xfrm flipH="1">
            <a:off x="928191" y="490296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2" name="Rectangle 381">
            <a:extLst>
              <a:ext uri="{FF2B5EF4-FFF2-40B4-BE49-F238E27FC236}">
                <a16:creationId xmlns:a16="http://schemas.microsoft.com/office/drawing/2014/main" id="{EC88253A-0F6F-40FE-8DB8-668E8E36DB77}"/>
              </a:ext>
            </a:extLst>
          </p:cNvPr>
          <p:cNvSpPr/>
          <p:nvPr/>
        </p:nvSpPr>
        <p:spPr>
          <a:xfrm>
            <a:off x="766826" y="4879238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20" grpId="0" animBg="1"/>
      <p:bldP spid="251" grpId="0"/>
      <p:bldP spid="272" grpId="0" animBg="1"/>
      <p:bldP spid="252" grpId="0" animBg="1"/>
      <p:bldP spid="253" grpId="0" animBg="1"/>
      <p:bldP spid="255" grpId="0" animBg="1"/>
      <p:bldP spid="256" grpId="0"/>
      <p:bldP spid="278" grpId="0" animBg="1"/>
      <p:bldP spid="279" grpId="0" animBg="1"/>
      <p:bldP spid="281" grpId="0" animBg="1"/>
      <p:bldP spid="282" grpId="0"/>
      <p:bldP spid="3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4" grpId="0"/>
      <p:bldP spid="112" grpId="0" animBg="1"/>
      <p:bldP spid="113" grpId="0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2" grpId="0"/>
      <p:bldP spid="123" grpId="0"/>
      <p:bldP spid="168" grpId="0" animBg="1"/>
      <p:bldP spid="168" grpId="1" animBg="1"/>
      <p:bldP spid="171" grpId="0" animBg="1"/>
      <p:bldP spid="172" grpId="0" animBg="1"/>
      <p:bldP spid="174" grpId="0" animBg="1"/>
      <p:bldP spid="175" grpId="0" animBg="1"/>
      <p:bldP spid="178" grpId="0" animBg="1"/>
      <p:bldP spid="185" grpId="0" animBg="1"/>
      <p:bldP spid="186" grpId="0"/>
      <p:bldP spid="194" grpId="0"/>
      <p:bldP spid="196" grpId="0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88" grpId="0"/>
      <p:bldP spid="331" grpId="0"/>
      <p:bldP spid="344" grpId="0" animBg="1"/>
      <p:bldP spid="345" grpId="0"/>
      <p:bldP spid="347" grpId="0"/>
      <p:bldP spid="348" grpId="0"/>
      <p:bldP spid="349" grpId="0"/>
      <p:bldP spid="350" grpId="0"/>
      <p:bldP spid="351" grpId="0"/>
      <p:bldP spid="351" grpId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8" grpId="0"/>
      <p:bldP spid="370" grpId="0"/>
      <p:bldP spid="382" grpId="0" animBg="1"/>
      <p:bldP spid="38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380DE4A-FC1C-46B6-9AC1-8937C114FD60}"/>
              </a:ext>
            </a:extLst>
          </p:cNvPr>
          <p:cNvSpPr/>
          <p:nvPr/>
        </p:nvSpPr>
        <p:spPr>
          <a:xfrm>
            <a:off x="751262" y="468615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F13A2B0F-6820-4719-9ECD-97589959C33E}"/>
              </a:ext>
            </a:extLst>
          </p:cNvPr>
          <p:cNvSpPr txBox="1"/>
          <p:nvPr/>
        </p:nvSpPr>
        <p:spPr>
          <a:xfrm>
            <a:off x="909071" y="481474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86680ED-3EED-4EC5-8DE7-E9152F9CC5BE}"/>
              </a:ext>
            </a:extLst>
          </p:cNvPr>
          <p:cNvSpPr txBox="1"/>
          <p:nvPr/>
        </p:nvSpPr>
        <p:spPr>
          <a:xfrm>
            <a:off x="863165" y="50222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07B02FF2-7B5D-458E-A646-B053C4A64868}"/>
              </a:ext>
            </a:extLst>
          </p:cNvPr>
          <p:cNvSpPr txBox="1"/>
          <p:nvPr/>
        </p:nvSpPr>
        <p:spPr>
          <a:xfrm>
            <a:off x="870506" y="542618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371AC01-64DE-4086-830F-63330421AFD8}"/>
              </a:ext>
            </a:extLst>
          </p:cNvPr>
          <p:cNvSpPr txBox="1"/>
          <p:nvPr/>
        </p:nvSpPr>
        <p:spPr>
          <a:xfrm>
            <a:off x="850310" y="52076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CD5E1A0-36BC-4177-A252-756B4B8EC8F9}"/>
              </a:ext>
            </a:extLst>
          </p:cNvPr>
          <p:cNvCxnSpPr>
            <a:cxnSpLocks/>
          </p:cNvCxnSpPr>
          <p:nvPr/>
        </p:nvCxnSpPr>
        <p:spPr>
          <a:xfrm flipH="1">
            <a:off x="928191" y="490296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072790-B1EC-46AE-9CC2-127D74BC47C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3A390962-89F0-4A98-B65D-CDFEEA9DBEBB}"/>
              </a:ext>
            </a:extLst>
          </p:cNvPr>
          <p:cNvSpPr txBox="1"/>
          <p:nvPr/>
        </p:nvSpPr>
        <p:spPr>
          <a:xfrm>
            <a:off x="1469098" y="48129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1FF137-77C7-443D-9680-B767724019D4}"/>
              </a:ext>
            </a:extLst>
          </p:cNvPr>
          <p:cNvSpPr txBox="1"/>
          <p:nvPr/>
        </p:nvSpPr>
        <p:spPr>
          <a:xfrm>
            <a:off x="1423192" y="502039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732BFDB-A3C3-4495-B86D-0B3B71728039}"/>
              </a:ext>
            </a:extLst>
          </p:cNvPr>
          <p:cNvSpPr txBox="1"/>
          <p:nvPr/>
        </p:nvSpPr>
        <p:spPr>
          <a:xfrm>
            <a:off x="1430533" y="54243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6C8DAE0-9989-4D7B-B6B7-4315CA40E167}"/>
              </a:ext>
            </a:extLst>
          </p:cNvPr>
          <p:cNvSpPr txBox="1"/>
          <p:nvPr/>
        </p:nvSpPr>
        <p:spPr>
          <a:xfrm>
            <a:off x="1410337" y="52058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F154F145-45A9-465A-99B4-B0C3CE6687A8}"/>
              </a:ext>
            </a:extLst>
          </p:cNvPr>
          <p:cNvSpPr txBox="1"/>
          <p:nvPr/>
        </p:nvSpPr>
        <p:spPr>
          <a:xfrm>
            <a:off x="1243259" y="48073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65" name="Cross 364">
            <a:extLst>
              <a:ext uri="{FF2B5EF4-FFF2-40B4-BE49-F238E27FC236}">
                <a16:creationId xmlns:a16="http://schemas.microsoft.com/office/drawing/2014/main" id="{7BAB8E11-FE9A-4F64-8BFE-4455901DA9A2}"/>
              </a:ext>
            </a:extLst>
          </p:cNvPr>
          <p:cNvSpPr/>
          <p:nvPr/>
        </p:nvSpPr>
        <p:spPr>
          <a:xfrm rot="2795806">
            <a:off x="1327223" y="51135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Cross 365">
            <a:extLst>
              <a:ext uri="{FF2B5EF4-FFF2-40B4-BE49-F238E27FC236}">
                <a16:creationId xmlns:a16="http://schemas.microsoft.com/office/drawing/2014/main" id="{25EA11E1-F301-4841-87DC-F9031BC68443}"/>
              </a:ext>
            </a:extLst>
          </p:cNvPr>
          <p:cNvSpPr/>
          <p:nvPr/>
        </p:nvSpPr>
        <p:spPr>
          <a:xfrm rot="2795806">
            <a:off x="1325861" y="532551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Cross 366">
            <a:extLst>
              <a:ext uri="{FF2B5EF4-FFF2-40B4-BE49-F238E27FC236}">
                <a16:creationId xmlns:a16="http://schemas.microsoft.com/office/drawing/2014/main" id="{D0CB447B-0F69-4814-A069-765F10694CC0}"/>
              </a:ext>
            </a:extLst>
          </p:cNvPr>
          <p:cNvSpPr/>
          <p:nvPr/>
        </p:nvSpPr>
        <p:spPr>
          <a:xfrm rot="2795806">
            <a:off x="1324499" y="553751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C9E7856-E1FB-4C99-B8EF-AD88FF3F247B}"/>
              </a:ext>
            </a:extLst>
          </p:cNvPr>
          <p:cNvCxnSpPr>
            <a:cxnSpLocks/>
          </p:cNvCxnSpPr>
          <p:nvPr/>
        </p:nvCxnSpPr>
        <p:spPr>
          <a:xfrm flipH="1">
            <a:off x="1488218" y="4901122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3" name="Rectangle 382">
            <a:extLst>
              <a:ext uri="{FF2B5EF4-FFF2-40B4-BE49-F238E27FC236}">
                <a16:creationId xmlns:a16="http://schemas.microsoft.com/office/drawing/2014/main" id="{FCD1CCC9-485B-4ECB-8AE8-EB57DE0984B0}"/>
              </a:ext>
            </a:extLst>
          </p:cNvPr>
          <p:cNvSpPr/>
          <p:nvPr/>
        </p:nvSpPr>
        <p:spPr>
          <a:xfrm>
            <a:off x="1323494" y="4874959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344" grpId="0" animBg="1"/>
      <p:bldP spid="347" grpId="0"/>
      <p:bldP spid="348" grpId="0"/>
      <p:bldP spid="349" grpId="0"/>
      <p:bldP spid="350" grpId="0"/>
      <p:bldP spid="360" grpId="0"/>
      <p:bldP spid="361" grpId="0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624E0E-8D15-4F54-9D31-C26758239017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E222BA28-8884-4C83-B6FD-B9BFAC02ED09}"/>
              </a:ext>
            </a:extLst>
          </p:cNvPr>
          <p:cNvSpPr txBox="1"/>
          <p:nvPr/>
        </p:nvSpPr>
        <p:spPr>
          <a:xfrm>
            <a:off x="2013529" y="481626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C7522F8-0454-4A95-A912-EB0D1BC9F166}"/>
              </a:ext>
            </a:extLst>
          </p:cNvPr>
          <p:cNvSpPr txBox="1"/>
          <p:nvPr/>
        </p:nvSpPr>
        <p:spPr>
          <a:xfrm>
            <a:off x="1967623" y="502375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6A6BD76-78C5-434A-8C5A-A018AFB5E162}"/>
              </a:ext>
            </a:extLst>
          </p:cNvPr>
          <p:cNvSpPr txBox="1"/>
          <p:nvPr/>
        </p:nvSpPr>
        <p:spPr>
          <a:xfrm>
            <a:off x="1974964" y="54277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43A8468-86DF-4266-92B2-BAB16506B9BD}"/>
              </a:ext>
            </a:extLst>
          </p:cNvPr>
          <p:cNvSpPr txBox="1"/>
          <p:nvPr/>
        </p:nvSpPr>
        <p:spPr>
          <a:xfrm>
            <a:off x="1954768" y="520920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17529BA-A414-491F-95D7-16BE746B00D9}"/>
              </a:ext>
            </a:extLst>
          </p:cNvPr>
          <p:cNvSpPr txBox="1"/>
          <p:nvPr/>
        </p:nvSpPr>
        <p:spPr>
          <a:xfrm>
            <a:off x="1787690" y="481075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305" name="Cross 304">
            <a:extLst>
              <a:ext uri="{FF2B5EF4-FFF2-40B4-BE49-F238E27FC236}">
                <a16:creationId xmlns:a16="http://schemas.microsoft.com/office/drawing/2014/main" id="{157B7C7D-49B9-4AC4-9826-0CE6136F884D}"/>
              </a:ext>
            </a:extLst>
          </p:cNvPr>
          <p:cNvSpPr/>
          <p:nvPr/>
        </p:nvSpPr>
        <p:spPr>
          <a:xfrm rot="2795806">
            <a:off x="1871654" y="511688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Cross 305">
            <a:extLst>
              <a:ext uri="{FF2B5EF4-FFF2-40B4-BE49-F238E27FC236}">
                <a16:creationId xmlns:a16="http://schemas.microsoft.com/office/drawing/2014/main" id="{E9618EBA-1DDE-4B23-A25A-1617EF2B6084}"/>
              </a:ext>
            </a:extLst>
          </p:cNvPr>
          <p:cNvSpPr/>
          <p:nvPr/>
        </p:nvSpPr>
        <p:spPr>
          <a:xfrm rot="2795806">
            <a:off x="1870292" y="532888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Cross 306">
            <a:extLst>
              <a:ext uri="{FF2B5EF4-FFF2-40B4-BE49-F238E27FC236}">
                <a16:creationId xmlns:a16="http://schemas.microsoft.com/office/drawing/2014/main" id="{64C5AE96-A95F-43B6-AB91-8676770EEA4A}"/>
              </a:ext>
            </a:extLst>
          </p:cNvPr>
          <p:cNvSpPr/>
          <p:nvPr/>
        </p:nvSpPr>
        <p:spPr>
          <a:xfrm rot="2795806">
            <a:off x="1868930" y="554087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7580BD-D5B0-4BED-9521-2A1B25334BC0}"/>
              </a:ext>
            </a:extLst>
          </p:cNvPr>
          <p:cNvCxnSpPr>
            <a:cxnSpLocks/>
          </p:cNvCxnSpPr>
          <p:nvPr/>
        </p:nvCxnSpPr>
        <p:spPr>
          <a:xfrm flipH="1">
            <a:off x="2032649" y="4904486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072790-B1EC-46AE-9CC2-127D74BC47C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3A390962-89F0-4A98-B65D-CDFEEA9DBEBB}"/>
              </a:ext>
            </a:extLst>
          </p:cNvPr>
          <p:cNvSpPr txBox="1"/>
          <p:nvPr/>
        </p:nvSpPr>
        <p:spPr>
          <a:xfrm>
            <a:off x="1469098" y="48129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1FF137-77C7-443D-9680-B767724019D4}"/>
              </a:ext>
            </a:extLst>
          </p:cNvPr>
          <p:cNvSpPr txBox="1"/>
          <p:nvPr/>
        </p:nvSpPr>
        <p:spPr>
          <a:xfrm>
            <a:off x="1423192" y="502039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732BFDB-A3C3-4495-B86D-0B3B71728039}"/>
              </a:ext>
            </a:extLst>
          </p:cNvPr>
          <p:cNvSpPr txBox="1"/>
          <p:nvPr/>
        </p:nvSpPr>
        <p:spPr>
          <a:xfrm>
            <a:off x="1430533" y="54243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6C8DAE0-9989-4D7B-B6B7-4315CA40E167}"/>
              </a:ext>
            </a:extLst>
          </p:cNvPr>
          <p:cNvSpPr txBox="1"/>
          <p:nvPr/>
        </p:nvSpPr>
        <p:spPr>
          <a:xfrm>
            <a:off x="1410337" y="52058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C9E7856-E1FB-4C99-B8EF-AD88FF3F247B}"/>
              </a:ext>
            </a:extLst>
          </p:cNvPr>
          <p:cNvCxnSpPr>
            <a:cxnSpLocks/>
          </p:cNvCxnSpPr>
          <p:nvPr/>
        </p:nvCxnSpPr>
        <p:spPr>
          <a:xfrm flipH="1">
            <a:off x="1488218" y="4901122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6D875F96-FCBA-4FEA-BF55-7C45557E4D09}"/>
              </a:ext>
            </a:extLst>
          </p:cNvPr>
          <p:cNvSpPr/>
          <p:nvPr/>
        </p:nvSpPr>
        <p:spPr>
          <a:xfrm>
            <a:off x="1871472" y="4889749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36" grpId="0"/>
      <p:bldP spid="237" grpId="0"/>
      <p:bldP spid="238" grpId="0"/>
      <p:bldP spid="239" grpId="0"/>
      <p:bldP spid="243" grpId="0"/>
      <p:bldP spid="305" grpId="0" animBg="1"/>
      <p:bldP spid="306" grpId="0" animBg="1"/>
      <p:bldP spid="307" grpId="0" animBg="1"/>
      <p:bldP spid="357" grpId="0" animBg="1"/>
      <p:bldP spid="360" grpId="0"/>
      <p:bldP spid="361" grpId="0"/>
      <p:bldP spid="362" grpId="0"/>
      <p:bldP spid="363" grpId="0"/>
      <p:bldP spid="3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90149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Lecture 3</a:t>
            </a:r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Syntactic Definition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KU | EECS| Drew Davidson</a:t>
            </a:r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624E0E-8D15-4F54-9D31-C26758239017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E222BA28-8884-4C83-B6FD-B9BFAC02ED09}"/>
              </a:ext>
            </a:extLst>
          </p:cNvPr>
          <p:cNvSpPr txBox="1"/>
          <p:nvPr/>
        </p:nvSpPr>
        <p:spPr>
          <a:xfrm>
            <a:off x="2013529" y="481626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C7522F8-0454-4A95-A912-EB0D1BC9F166}"/>
              </a:ext>
            </a:extLst>
          </p:cNvPr>
          <p:cNvSpPr txBox="1"/>
          <p:nvPr/>
        </p:nvSpPr>
        <p:spPr>
          <a:xfrm>
            <a:off x="1967623" y="502375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6A6BD76-78C5-434A-8C5A-A018AFB5E162}"/>
              </a:ext>
            </a:extLst>
          </p:cNvPr>
          <p:cNvSpPr txBox="1"/>
          <p:nvPr/>
        </p:nvSpPr>
        <p:spPr>
          <a:xfrm>
            <a:off x="1974964" y="54277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43A8468-86DF-4266-92B2-BAB16506B9BD}"/>
              </a:ext>
            </a:extLst>
          </p:cNvPr>
          <p:cNvSpPr txBox="1"/>
          <p:nvPr/>
        </p:nvSpPr>
        <p:spPr>
          <a:xfrm>
            <a:off x="1954768" y="520920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7580BD-D5B0-4BED-9521-2A1B25334BC0}"/>
              </a:ext>
            </a:extLst>
          </p:cNvPr>
          <p:cNvCxnSpPr>
            <a:cxnSpLocks/>
          </p:cNvCxnSpPr>
          <p:nvPr/>
        </p:nvCxnSpPr>
        <p:spPr>
          <a:xfrm flipH="1">
            <a:off x="2032649" y="4904486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C0D453B-12FD-441A-8A3B-BE2E11401B94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F905FBBE-3C9B-461C-961C-3004424340B9}"/>
              </a:ext>
            </a:extLst>
          </p:cNvPr>
          <p:cNvSpPr txBox="1"/>
          <p:nvPr/>
        </p:nvSpPr>
        <p:spPr>
          <a:xfrm>
            <a:off x="2540502" y="4825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B8F5D92-AE0C-4EE1-A8C2-EC2F0EB72D6F}"/>
              </a:ext>
            </a:extLst>
          </p:cNvPr>
          <p:cNvSpPr txBox="1"/>
          <p:nvPr/>
        </p:nvSpPr>
        <p:spPr>
          <a:xfrm>
            <a:off x="2494596" y="50329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85D4B31-ACDA-4DF1-B7CA-E1C4351FB605}"/>
              </a:ext>
            </a:extLst>
          </p:cNvPr>
          <p:cNvSpPr txBox="1"/>
          <p:nvPr/>
        </p:nvSpPr>
        <p:spPr>
          <a:xfrm>
            <a:off x="2501937" y="543688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8674811-485D-41AD-B0FD-B80FD5CA3853}"/>
              </a:ext>
            </a:extLst>
          </p:cNvPr>
          <p:cNvSpPr txBox="1"/>
          <p:nvPr/>
        </p:nvSpPr>
        <p:spPr>
          <a:xfrm>
            <a:off x="2481741" y="521838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77" name="Cross 376">
            <a:extLst>
              <a:ext uri="{FF2B5EF4-FFF2-40B4-BE49-F238E27FC236}">
                <a16:creationId xmlns:a16="http://schemas.microsoft.com/office/drawing/2014/main" id="{93500967-8C26-48EA-B90F-B1D3E39AC938}"/>
              </a:ext>
            </a:extLst>
          </p:cNvPr>
          <p:cNvSpPr/>
          <p:nvPr/>
        </p:nvSpPr>
        <p:spPr>
          <a:xfrm rot="2795806">
            <a:off x="2398627" y="49387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Cross 378">
            <a:extLst>
              <a:ext uri="{FF2B5EF4-FFF2-40B4-BE49-F238E27FC236}">
                <a16:creationId xmlns:a16="http://schemas.microsoft.com/office/drawing/2014/main" id="{487B8396-6728-491F-92FF-2ACBB2DF783F}"/>
              </a:ext>
            </a:extLst>
          </p:cNvPr>
          <p:cNvSpPr/>
          <p:nvPr/>
        </p:nvSpPr>
        <p:spPr>
          <a:xfrm rot="2795806">
            <a:off x="2395903" y="555005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4FEBFFBD-3D9B-4091-A422-A93F11A3B98D}"/>
              </a:ext>
            </a:extLst>
          </p:cNvPr>
          <p:cNvCxnSpPr>
            <a:cxnSpLocks/>
          </p:cNvCxnSpPr>
          <p:nvPr/>
        </p:nvCxnSpPr>
        <p:spPr>
          <a:xfrm flipH="1">
            <a:off x="2559622" y="4913665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3155FE4D-5A24-4C66-A2C4-E10D1F2BAB21}"/>
              </a:ext>
            </a:extLst>
          </p:cNvPr>
          <p:cNvSpPr txBox="1"/>
          <p:nvPr/>
        </p:nvSpPr>
        <p:spPr>
          <a:xfrm>
            <a:off x="2303646" y="501823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69AF1EB8-2EE6-47E3-98E1-D22A455A8B77}"/>
              </a:ext>
            </a:extLst>
          </p:cNvPr>
          <p:cNvSpPr/>
          <p:nvPr/>
        </p:nvSpPr>
        <p:spPr>
          <a:xfrm>
            <a:off x="2402031" y="5093381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ABA72B-C2BA-41BD-A3BB-477B5CD21188}"/>
              </a:ext>
            </a:extLst>
          </p:cNvPr>
          <p:cNvSpPr txBox="1"/>
          <p:nvPr/>
        </p:nvSpPr>
        <p:spPr>
          <a:xfrm>
            <a:off x="2294205" y="522572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38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64" grpId="0" animBg="1"/>
      <p:bldP spid="236" grpId="0"/>
      <p:bldP spid="237" grpId="0"/>
      <p:bldP spid="238" grpId="0"/>
      <p:bldP spid="239" grpId="0"/>
      <p:bldP spid="372" grpId="0"/>
      <p:bldP spid="373" grpId="0"/>
      <p:bldP spid="374" grpId="0"/>
      <p:bldP spid="375" grpId="0"/>
      <p:bldP spid="377" grpId="1" animBg="1"/>
      <p:bldP spid="379" grpId="1" animBg="1"/>
      <p:bldP spid="381" grpId="1"/>
      <p:bldP spid="385" grpId="1" animBg="1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4CCAC5E-4469-4671-A41B-1F5E151B412E}"/>
              </a:ext>
            </a:extLst>
          </p:cNvPr>
          <p:cNvSpPr/>
          <p:nvPr/>
        </p:nvSpPr>
        <p:spPr>
          <a:xfrm>
            <a:off x="2981209" y="4686442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BA1A9FCD-0C75-4EA5-93AB-75325E1693CD}"/>
              </a:ext>
            </a:extLst>
          </p:cNvPr>
          <p:cNvSpPr txBox="1"/>
          <p:nvPr/>
        </p:nvSpPr>
        <p:spPr>
          <a:xfrm>
            <a:off x="2908063" y="501740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EFE3E8C-1016-4609-9B5F-DD4B692F9046}"/>
              </a:ext>
            </a:extLst>
          </p:cNvPr>
          <p:cNvSpPr txBox="1"/>
          <p:nvPr/>
        </p:nvSpPr>
        <p:spPr>
          <a:xfrm>
            <a:off x="3133043" y="4814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620494-98E5-45C1-AEA6-6C6B57CF646C}"/>
              </a:ext>
            </a:extLst>
          </p:cNvPr>
          <p:cNvSpPr txBox="1"/>
          <p:nvPr/>
        </p:nvSpPr>
        <p:spPr>
          <a:xfrm>
            <a:off x="3098154" y="502192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A8505EA-7694-491F-AA1F-2726C435F247}"/>
              </a:ext>
            </a:extLst>
          </p:cNvPr>
          <p:cNvSpPr txBox="1"/>
          <p:nvPr/>
        </p:nvSpPr>
        <p:spPr>
          <a:xfrm>
            <a:off x="3105495" y="54258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61C47E5-7E42-4857-8B9D-5325CD2DC887}"/>
              </a:ext>
            </a:extLst>
          </p:cNvPr>
          <p:cNvSpPr txBox="1"/>
          <p:nvPr/>
        </p:nvSpPr>
        <p:spPr>
          <a:xfrm>
            <a:off x="3085299" y="52073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308" name="Cross 307">
            <a:extLst>
              <a:ext uri="{FF2B5EF4-FFF2-40B4-BE49-F238E27FC236}">
                <a16:creationId xmlns:a16="http://schemas.microsoft.com/office/drawing/2014/main" id="{FB6257C8-209D-47C7-9934-6777AD459C65}"/>
              </a:ext>
            </a:extLst>
          </p:cNvPr>
          <p:cNvSpPr/>
          <p:nvPr/>
        </p:nvSpPr>
        <p:spPr>
          <a:xfrm rot="2795806">
            <a:off x="3017088" y="491447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Cross 309">
            <a:extLst>
              <a:ext uri="{FF2B5EF4-FFF2-40B4-BE49-F238E27FC236}">
                <a16:creationId xmlns:a16="http://schemas.microsoft.com/office/drawing/2014/main" id="{5E36526F-A7E5-4A06-9EC7-52767533C980}"/>
              </a:ext>
            </a:extLst>
          </p:cNvPr>
          <p:cNvSpPr/>
          <p:nvPr/>
        </p:nvSpPr>
        <p:spPr>
          <a:xfrm rot="2795806">
            <a:off x="3019126" y="554088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37C4957-65A7-44AE-BD07-3435712A90CF}"/>
              </a:ext>
            </a:extLst>
          </p:cNvPr>
          <p:cNvCxnSpPr>
            <a:cxnSpLocks/>
          </p:cNvCxnSpPr>
          <p:nvPr/>
        </p:nvCxnSpPr>
        <p:spPr>
          <a:xfrm>
            <a:off x="3170512" y="492115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C0D453B-12FD-441A-8A3B-BE2E11401B94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F905FBBE-3C9B-461C-961C-3004424340B9}"/>
              </a:ext>
            </a:extLst>
          </p:cNvPr>
          <p:cNvSpPr txBox="1"/>
          <p:nvPr/>
        </p:nvSpPr>
        <p:spPr>
          <a:xfrm>
            <a:off x="2540502" y="4825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B8F5D92-AE0C-4EE1-A8C2-EC2F0EB72D6F}"/>
              </a:ext>
            </a:extLst>
          </p:cNvPr>
          <p:cNvSpPr txBox="1"/>
          <p:nvPr/>
        </p:nvSpPr>
        <p:spPr>
          <a:xfrm>
            <a:off x="2494596" y="50329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85D4B31-ACDA-4DF1-B7CA-E1C4351FB605}"/>
              </a:ext>
            </a:extLst>
          </p:cNvPr>
          <p:cNvSpPr txBox="1"/>
          <p:nvPr/>
        </p:nvSpPr>
        <p:spPr>
          <a:xfrm>
            <a:off x="2501937" y="543688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8674811-485D-41AD-B0FD-B80FD5CA3853}"/>
              </a:ext>
            </a:extLst>
          </p:cNvPr>
          <p:cNvSpPr txBox="1"/>
          <p:nvPr/>
        </p:nvSpPr>
        <p:spPr>
          <a:xfrm>
            <a:off x="2481741" y="521838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4FEBFFBD-3D9B-4091-A422-A93F11A3B98D}"/>
              </a:ext>
            </a:extLst>
          </p:cNvPr>
          <p:cNvCxnSpPr>
            <a:cxnSpLocks/>
          </p:cNvCxnSpPr>
          <p:nvPr/>
        </p:nvCxnSpPr>
        <p:spPr>
          <a:xfrm flipH="1">
            <a:off x="2559622" y="4913665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ectangle 385">
            <a:extLst>
              <a:ext uri="{FF2B5EF4-FFF2-40B4-BE49-F238E27FC236}">
                <a16:creationId xmlns:a16="http://schemas.microsoft.com/office/drawing/2014/main" id="{3BB393BB-67D4-46A4-B412-CDE9E7938881}"/>
              </a:ext>
            </a:extLst>
          </p:cNvPr>
          <p:cNvSpPr/>
          <p:nvPr/>
        </p:nvSpPr>
        <p:spPr>
          <a:xfrm>
            <a:off x="2999483" y="5096081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163AEC5-AC42-4D6F-9739-96F2A71BA9AF}"/>
              </a:ext>
            </a:extLst>
          </p:cNvPr>
          <p:cNvSpPr txBox="1"/>
          <p:nvPr/>
        </p:nvSpPr>
        <p:spPr>
          <a:xfrm>
            <a:off x="2895561" y="522108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75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83" grpId="0"/>
      <p:bldP spid="284" grpId="0"/>
      <p:bldP spid="285" grpId="0"/>
      <p:bldP spid="286" grpId="0"/>
      <p:bldP spid="287" grpId="0"/>
      <p:bldP spid="308" grpId="0" animBg="1"/>
      <p:bldP spid="310" grpId="0" animBg="1"/>
      <p:bldP spid="369" grpId="0" animBg="1"/>
      <p:bldP spid="372" grpId="0"/>
      <p:bldP spid="373" grpId="0"/>
      <p:bldP spid="374" grpId="0"/>
      <p:bldP spid="375" grpId="0"/>
      <p:bldP spid="386" grpId="0" animBg="1"/>
      <p:bldP spid="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4CCAC5E-4469-4671-A41B-1F5E151B412E}"/>
              </a:ext>
            </a:extLst>
          </p:cNvPr>
          <p:cNvSpPr/>
          <p:nvPr/>
        </p:nvSpPr>
        <p:spPr>
          <a:xfrm>
            <a:off x="2981209" y="4686442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id="{EEFE3E8C-1016-4609-9B5F-DD4B692F9046}"/>
              </a:ext>
            </a:extLst>
          </p:cNvPr>
          <p:cNvSpPr txBox="1"/>
          <p:nvPr/>
        </p:nvSpPr>
        <p:spPr>
          <a:xfrm>
            <a:off x="3133043" y="4814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620494-98E5-45C1-AEA6-6C6B57CF646C}"/>
              </a:ext>
            </a:extLst>
          </p:cNvPr>
          <p:cNvSpPr txBox="1"/>
          <p:nvPr/>
        </p:nvSpPr>
        <p:spPr>
          <a:xfrm>
            <a:off x="3098154" y="502192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A8505EA-7694-491F-AA1F-2726C435F247}"/>
              </a:ext>
            </a:extLst>
          </p:cNvPr>
          <p:cNvSpPr txBox="1"/>
          <p:nvPr/>
        </p:nvSpPr>
        <p:spPr>
          <a:xfrm>
            <a:off x="3105495" y="54258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61C47E5-7E42-4857-8B9D-5325CD2DC887}"/>
              </a:ext>
            </a:extLst>
          </p:cNvPr>
          <p:cNvSpPr txBox="1"/>
          <p:nvPr/>
        </p:nvSpPr>
        <p:spPr>
          <a:xfrm>
            <a:off x="3085299" y="52073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37C4957-65A7-44AE-BD07-3435712A90CF}"/>
              </a:ext>
            </a:extLst>
          </p:cNvPr>
          <p:cNvCxnSpPr>
            <a:cxnSpLocks/>
          </p:cNvCxnSpPr>
          <p:nvPr/>
        </p:nvCxnSpPr>
        <p:spPr>
          <a:xfrm>
            <a:off x="3170512" y="492115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4A38273E-00EE-49D8-8EED-983C66B6471E}"/>
              </a:ext>
            </a:extLst>
          </p:cNvPr>
          <p:cNvSpPr/>
          <p:nvPr/>
        </p:nvSpPr>
        <p:spPr>
          <a:xfrm>
            <a:off x="3543914" y="4683806"/>
            <a:ext cx="371217" cy="1097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496454AE-D17D-4090-AD19-B937246A9BE3}"/>
              </a:ext>
            </a:extLst>
          </p:cNvPr>
          <p:cNvSpPr txBox="1"/>
          <p:nvPr/>
        </p:nvSpPr>
        <p:spPr>
          <a:xfrm>
            <a:off x="3556812" y="545706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33" name="Cross 332">
            <a:extLst>
              <a:ext uri="{FF2B5EF4-FFF2-40B4-BE49-F238E27FC236}">
                <a16:creationId xmlns:a16="http://schemas.microsoft.com/office/drawing/2014/main" id="{C3E5B81F-FBBB-47AB-A8FC-B45E5E15FACA}"/>
              </a:ext>
            </a:extLst>
          </p:cNvPr>
          <p:cNvSpPr/>
          <p:nvPr/>
        </p:nvSpPr>
        <p:spPr>
          <a:xfrm rot="2795806">
            <a:off x="3655325" y="492695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Cross 333">
            <a:extLst>
              <a:ext uri="{FF2B5EF4-FFF2-40B4-BE49-F238E27FC236}">
                <a16:creationId xmlns:a16="http://schemas.microsoft.com/office/drawing/2014/main" id="{982B9018-0638-4FA7-8818-6BE1502DB680}"/>
              </a:ext>
            </a:extLst>
          </p:cNvPr>
          <p:cNvSpPr/>
          <p:nvPr/>
        </p:nvSpPr>
        <p:spPr>
          <a:xfrm rot="2795806">
            <a:off x="3653963" y="513895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Cross 334">
            <a:extLst>
              <a:ext uri="{FF2B5EF4-FFF2-40B4-BE49-F238E27FC236}">
                <a16:creationId xmlns:a16="http://schemas.microsoft.com/office/drawing/2014/main" id="{78113849-DC2A-4BC5-ADB8-C1E94818AD0C}"/>
              </a:ext>
            </a:extLst>
          </p:cNvPr>
          <p:cNvSpPr/>
          <p:nvPr/>
        </p:nvSpPr>
        <p:spPr>
          <a:xfrm rot="2795806">
            <a:off x="3652601" y="535095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F1ED724-96B3-4318-B70A-647EF8CB5C6E}"/>
              </a:ext>
            </a:extLst>
          </p:cNvPr>
          <p:cNvSpPr/>
          <p:nvPr/>
        </p:nvSpPr>
        <p:spPr>
          <a:xfrm>
            <a:off x="3610574" y="5516221"/>
            <a:ext cx="226221" cy="215707"/>
          </a:xfrm>
          <a:prstGeom prst="rect">
            <a:avLst/>
          </a:prstGeom>
          <a:solidFill>
            <a:srgbClr val="B686DA">
              <a:alpha val="3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23332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FD6E7C6-0C45-4FDF-97C4-13577100FE0E}"/>
              </a:ext>
            </a:extLst>
          </p:cNvPr>
          <p:cNvSpPr/>
          <p:nvPr/>
        </p:nvSpPr>
        <p:spPr>
          <a:xfrm>
            <a:off x="1498356" y="3406726"/>
            <a:ext cx="6193972" cy="3102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eMoviePoster.com - Meme Archive">
            <a:extLst>
              <a:ext uri="{FF2B5EF4-FFF2-40B4-BE49-F238E27FC236}">
                <a16:creationId xmlns:a16="http://schemas.microsoft.com/office/drawing/2014/main" id="{45AEFA20-319F-49BA-99FC-7B25A18D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1767776" y="3741920"/>
            <a:ext cx="3281620" cy="24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08A2D6-276D-487C-A12F-F93AB0B18183}"/>
              </a:ext>
            </a:extLst>
          </p:cNvPr>
          <p:cNvSpPr txBox="1"/>
          <p:nvPr/>
        </p:nvSpPr>
        <p:spPr>
          <a:xfrm>
            <a:off x="5355706" y="3809494"/>
            <a:ext cx="198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want the </a:t>
            </a:r>
          </a:p>
          <a:p>
            <a:pPr algn="ctr"/>
            <a:r>
              <a:rPr lang="en-US" i="1" dirty="0"/>
              <a:t>immediate longest</a:t>
            </a:r>
          </a:p>
          <a:p>
            <a:pPr algn="ctr"/>
            <a:r>
              <a:rPr lang="en-US" dirty="0"/>
              <a:t>(AKA “greedy”)</a:t>
            </a:r>
          </a:p>
          <a:p>
            <a:pPr algn="ctr"/>
            <a:r>
              <a:rPr lang="en-US" dirty="0"/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241998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FD6E7C6-0C45-4FDF-97C4-13577100FE0E}"/>
              </a:ext>
            </a:extLst>
          </p:cNvPr>
          <p:cNvSpPr/>
          <p:nvPr/>
        </p:nvSpPr>
        <p:spPr>
          <a:xfrm>
            <a:off x="1498356" y="3406726"/>
            <a:ext cx="6193972" cy="3102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eMoviePoster.com - Meme Archive">
            <a:extLst>
              <a:ext uri="{FF2B5EF4-FFF2-40B4-BE49-F238E27FC236}">
                <a16:creationId xmlns:a16="http://schemas.microsoft.com/office/drawing/2014/main" id="{45AEFA20-319F-49BA-99FC-7B25A18D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1767776" y="3741920"/>
            <a:ext cx="3281620" cy="24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08A2D6-276D-487C-A12F-F93AB0B18183}"/>
              </a:ext>
            </a:extLst>
          </p:cNvPr>
          <p:cNvSpPr txBox="1"/>
          <p:nvPr/>
        </p:nvSpPr>
        <p:spPr>
          <a:xfrm>
            <a:off x="5355706" y="3809494"/>
            <a:ext cx="198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want the </a:t>
            </a:r>
          </a:p>
          <a:p>
            <a:pPr algn="ctr"/>
            <a:r>
              <a:rPr lang="en-US" i="1" dirty="0"/>
              <a:t>immediate longest</a:t>
            </a:r>
          </a:p>
          <a:p>
            <a:pPr algn="ctr"/>
            <a:r>
              <a:rPr lang="en-US" dirty="0"/>
              <a:t>(AKA “greedy”)</a:t>
            </a:r>
          </a:p>
          <a:p>
            <a:pPr algn="ctr"/>
            <a:r>
              <a:rPr lang="en-US" dirty="0"/>
              <a:t>match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993FBA-9855-43D9-B2CE-4D8F94CD4D1F}"/>
              </a:ext>
            </a:extLst>
          </p:cNvPr>
          <p:cNvSpPr txBox="1"/>
          <p:nvPr/>
        </p:nvSpPr>
        <p:spPr>
          <a:xfrm>
            <a:off x="5352278" y="4985153"/>
            <a:ext cx="1994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Let’s modify the</a:t>
            </a:r>
          </a:p>
          <a:p>
            <a:pPr algn="ctr"/>
            <a:r>
              <a:rPr lang="en-US" dirty="0"/>
              <a:t>Implementation to </a:t>
            </a:r>
          </a:p>
          <a:p>
            <a:pPr algn="ctr"/>
            <a:r>
              <a:rPr lang="en-US" dirty="0"/>
              <a:t>support this!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7B6AE0-732E-45B8-A203-321DE9407C53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3111155-BF9F-49F5-B101-593651C3A70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EA8AB89-166A-4A93-AF97-A7F743EFD825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918F353-E8B7-4251-AECB-082CA3D67833}"/>
              </a:ext>
            </a:extLst>
          </p:cNvPr>
          <p:cNvSpPr txBox="1"/>
          <p:nvPr/>
        </p:nvSpPr>
        <p:spPr>
          <a:xfrm>
            <a:off x="-46535" y="2323550"/>
            <a:ext cx="889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char</a:t>
            </a:r>
          </a:p>
        </p:txBody>
      </p:sp>
    </p:spTree>
    <p:extLst>
      <p:ext uri="{BB962C8B-B14F-4D97-AF65-F5344CB8AC3E}">
        <p14:creationId xmlns:p14="http://schemas.microsoft.com/office/powerpoint/2010/main" val="3145165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843C30-1FE0-413B-BF7C-6268FEF70610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7AD4BF7-F2F1-43BE-8E89-897D23E4A284}"/>
              </a:ext>
            </a:extLst>
          </p:cNvPr>
          <p:cNvSpPr/>
          <p:nvPr/>
        </p:nvSpPr>
        <p:spPr>
          <a:xfrm>
            <a:off x="290290" y="4680295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2061AB36-FC67-4314-B236-2D1DEA617A96}"/>
              </a:ext>
            </a:extLst>
          </p:cNvPr>
          <p:cNvSpPr txBox="1"/>
          <p:nvPr/>
        </p:nvSpPr>
        <p:spPr>
          <a:xfrm>
            <a:off x="284787" y="482912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1BB3870-5714-45F6-BED4-6617FE47E3C4}"/>
              </a:ext>
            </a:extLst>
          </p:cNvPr>
          <p:cNvSpPr txBox="1"/>
          <p:nvPr/>
        </p:nvSpPr>
        <p:spPr>
          <a:xfrm>
            <a:off x="282949" y="503660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A9FA3191-110F-4488-9D31-8D9BAEA85D41}"/>
              </a:ext>
            </a:extLst>
          </p:cNvPr>
          <p:cNvSpPr txBox="1"/>
          <p:nvPr/>
        </p:nvSpPr>
        <p:spPr>
          <a:xfrm>
            <a:off x="281111" y="522205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2E7DA9D-9CD4-4B86-851B-17ACFAB80226}"/>
              </a:ext>
            </a:extLst>
          </p:cNvPr>
          <p:cNvSpPr txBox="1"/>
          <p:nvPr/>
        </p:nvSpPr>
        <p:spPr>
          <a:xfrm>
            <a:off x="290290" y="54405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6146F5C-321C-4B18-BA38-A994273F737A}"/>
              </a:ext>
            </a:extLst>
          </p:cNvPr>
          <p:cNvSpPr txBox="1"/>
          <p:nvPr/>
        </p:nvSpPr>
        <p:spPr>
          <a:xfrm>
            <a:off x="1804353" y="481075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61" name="Cross 260">
            <a:extLst>
              <a:ext uri="{FF2B5EF4-FFF2-40B4-BE49-F238E27FC236}">
                <a16:creationId xmlns:a16="http://schemas.microsoft.com/office/drawing/2014/main" id="{EEC80C47-ED5C-47E0-8996-4DEB7265D93B}"/>
              </a:ext>
            </a:extLst>
          </p:cNvPr>
          <p:cNvSpPr/>
          <p:nvPr/>
        </p:nvSpPr>
        <p:spPr>
          <a:xfrm rot="2795806">
            <a:off x="1888317" y="511688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Cross 261">
            <a:extLst>
              <a:ext uri="{FF2B5EF4-FFF2-40B4-BE49-F238E27FC236}">
                <a16:creationId xmlns:a16="http://schemas.microsoft.com/office/drawing/2014/main" id="{1E26CE4E-F9B9-4A2E-8A9B-0955EDEAD0FE}"/>
              </a:ext>
            </a:extLst>
          </p:cNvPr>
          <p:cNvSpPr/>
          <p:nvPr/>
        </p:nvSpPr>
        <p:spPr>
          <a:xfrm rot="2795806">
            <a:off x="1886955" y="532888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ross 262">
            <a:extLst>
              <a:ext uri="{FF2B5EF4-FFF2-40B4-BE49-F238E27FC236}">
                <a16:creationId xmlns:a16="http://schemas.microsoft.com/office/drawing/2014/main" id="{7F142DDB-CEDD-4D89-BEF7-CBEF08D292DD}"/>
              </a:ext>
            </a:extLst>
          </p:cNvPr>
          <p:cNvSpPr/>
          <p:nvPr/>
        </p:nvSpPr>
        <p:spPr>
          <a:xfrm rot="2795806">
            <a:off x="1885593" y="554087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8BE2597-2B83-44CC-BB79-53BAA819D3F4}"/>
              </a:ext>
            </a:extLst>
          </p:cNvPr>
          <p:cNvSpPr/>
          <p:nvPr/>
        </p:nvSpPr>
        <p:spPr>
          <a:xfrm>
            <a:off x="762618" y="4686151"/>
            <a:ext cx="363019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53C03481-53C6-40E9-B23E-D4F3002EE487}"/>
              </a:ext>
            </a:extLst>
          </p:cNvPr>
          <p:cNvSpPr txBox="1"/>
          <p:nvPr/>
        </p:nvSpPr>
        <p:spPr>
          <a:xfrm>
            <a:off x="790988" y="480922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97" name="Cross 296">
            <a:extLst>
              <a:ext uri="{FF2B5EF4-FFF2-40B4-BE49-F238E27FC236}">
                <a16:creationId xmlns:a16="http://schemas.microsoft.com/office/drawing/2014/main" id="{CD59D050-52A7-4A3B-83B8-64B626DB2123}"/>
              </a:ext>
            </a:extLst>
          </p:cNvPr>
          <p:cNvSpPr/>
          <p:nvPr/>
        </p:nvSpPr>
        <p:spPr>
          <a:xfrm rot="2795806">
            <a:off x="862442" y="51153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Cross 297">
            <a:extLst>
              <a:ext uri="{FF2B5EF4-FFF2-40B4-BE49-F238E27FC236}">
                <a16:creationId xmlns:a16="http://schemas.microsoft.com/office/drawing/2014/main" id="{FAD0383B-B93C-4207-B229-5FEEF1594209}"/>
              </a:ext>
            </a:extLst>
          </p:cNvPr>
          <p:cNvSpPr/>
          <p:nvPr/>
        </p:nvSpPr>
        <p:spPr>
          <a:xfrm rot="2795806">
            <a:off x="861080" y="53273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Cross 298">
            <a:extLst>
              <a:ext uri="{FF2B5EF4-FFF2-40B4-BE49-F238E27FC236}">
                <a16:creationId xmlns:a16="http://schemas.microsoft.com/office/drawing/2014/main" id="{4574C344-51AF-491D-B718-9E3F1F8F37BE}"/>
              </a:ext>
            </a:extLst>
          </p:cNvPr>
          <p:cNvSpPr/>
          <p:nvPr/>
        </p:nvSpPr>
        <p:spPr>
          <a:xfrm rot="2795806">
            <a:off x="859718" y="55393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9C02DC9-D164-4140-8E80-54BE47C1DD8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BE6ADCA3-FA3C-457D-BEC0-2715467FA374}"/>
              </a:ext>
            </a:extLst>
          </p:cNvPr>
          <p:cNvSpPr txBox="1"/>
          <p:nvPr/>
        </p:nvSpPr>
        <p:spPr>
          <a:xfrm>
            <a:off x="1340890" y="48073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16" name="Cross 315">
            <a:extLst>
              <a:ext uri="{FF2B5EF4-FFF2-40B4-BE49-F238E27FC236}">
                <a16:creationId xmlns:a16="http://schemas.microsoft.com/office/drawing/2014/main" id="{0B1ED618-6082-4AE5-9813-75BC81F83508}"/>
              </a:ext>
            </a:extLst>
          </p:cNvPr>
          <p:cNvSpPr/>
          <p:nvPr/>
        </p:nvSpPr>
        <p:spPr>
          <a:xfrm rot="2795806">
            <a:off x="1424854" y="51135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Cross 316">
            <a:extLst>
              <a:ext uri="{FF2B5EF4-FFF2-40B4-BE49-F238E27FC236}">
                <a16:creationId xmlns:a16="http://schemas.microsoft.com/office/drawing/2014/main" id="{51091FDF-1BB7-4FE8-8B36-E41E62288BB9}"/>
              </a:ext>
            </a:extLst>
          </p:cNvPr>
          <p:cNvSpPr/>
          <p:nvPr/>
        </p:nvSpPr>
        <p:spPr>
          <a:xfrm rot="2795806">
            <a:off x="1423492" y="532551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Cross 317">
            <a:extLst>
              <a:ext uri="{FF2B5EF4-FFF2-40B4-BE49-F238E27FC236}">
                <a16:creationId xmlns:a16="http://schemas.microsoft.com/office/drawing/2014/main" id="{CAF92BE6-F499-4D18-AA18-49D27FFD191E}"/>
              </a:ext>
            </a:extLst>
          </p:cNvPr>
          <p:cNvSpPr/>
          <p:nvPr/>
        </p:nvSpPr>
        <p:spPr>
          <a:xfrm rot="2795806">
            <a:off x="1422130" y="553751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8F3DA7-D6F6-4D78-BC73-0CECCAA21222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6" name="Cross 335">
            <a:extLst>
              <a:ext uri="{FF2B5EF4-FFF2-40B4-BE49-F238E27FC236}">
                <a16:creationId xmlns:a16="http://schemas.microsoft.com/office/drawing/2014/main" id="{E6BE49D4-2C35-4A38-9352-4A728A40ECFF}"/>
              </a:ext>
            </a:extLst>
          </p:cNvPr>
          <p:cNvSpPr/>
          <p:nvPr/>
        </p:nvSpPr>
        <p:spPr>
          <a:xfrm rot="2795806">
            <a:off x="2500227" y="49387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Cross 336">
            <a:extLst>
              <a:ext uri="{FF2B5EF4-FFF2-40B4-BE49-F238E27FC236}">
                <a16:creationId xmlns:a16="http://schemas.microsoft.com/office/drawing/2014/main" id="{002D3D2A-DADC-4024-AC82-36F3CADB1372}"/>
              </a:ext>
            </a:extLst>
          </p:cNvPr>
          <p:cNvSpPr/>
          <p:nvPr/>
        </p:nvSpPr>
        <p:spPr>
          <a:xfrm rot="2795806">
            <a:off x="2498865" y="533806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Cross 337">
            <a:extLst>
              <a:ext uri="{FF2B5EF4-FFF2-40B4-BE49-F238E27FC236}">
                <a16:creationId xmlns:a16="http://schemas.microsoft.com/office/drawing/2014/main" id="{54EEF20B-AAF3-494C-8438-66A7B5B89309}"/>
              </a:ext>
            </a:extLst>
          </p:cNvPr>
          <p:cNvSpPr/>
          <p:nvPr/>
        </p:nvSpPr>
        <p:spPr>
          <a:xfrm rot="2795806">
            <a:off x="2497503" y="555005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Cross 340">
            <a:extLst>
              <a:ext uri="{FF2B5EF4-FFF2-40B4-BE49-F238E27FC236}">
                <a16:creationId xmlns:a16="http://schemas.microsoft.com/office/drawing/2014/main" id="{E27EFB25-6FA4-4AA1-BB5C-B7E6632C0CA5}"/>
              </a:ext>
            </a:extLst>
          </p:cNvPr>
          <p:cNvSpPr/>
          <p:nvPr/>
        </p:nvSpPr>
        <p:spPr>
          <a:xfrm rot="2795806">
            <a:off x="2501972" y="512606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E33101ED-87F7-4B20-AC53-EEC5BDB2A1F3}"/>
              </a:ext>
            </a:extLst>
          </p:cNvPr>
          <p:cNvSpPr txBox="1"/>
          <p:nvPr/>
        </p:nvSpPr>
        <p:spPr>
          <a:xfrm>
            <a:off x="2007094" y="482068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2691EED-F0DA-4CB3-8B07-CBC4B2256DD9}"/>
              </a:ext>
            </a:extLst>
          </p:cNvPr>
          <p:cNvSpPr txBox="1"/>
          <p:nvPr/>
        </p:nvSpPr>
        <p:spPr>
          <a:xfrm>
            <a:off x="1980240" y="50281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FFC1F36-D30A-4259-B2C7-8CFFA5F8AC96}"/>
              </a:ext>
            </a:extLst>
          </p:cNvPr>
          <p:cNvSpPr txBox="1"/>
          <p:nvPr/>
        </p:nvSpPr>
        <p:spPr>
          <a:xfrm>
            <a:off x="1987581" y="54321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D73AA50-8B83-4D32-93AF-0B32E8A87832}"/>
              </a:ext>
            </a:extLst>
          </p:cNvPr>
          <p:cNvSpPr txBox="1"/>
          <p:nvPr/>
        </p:nvSpPr>
        <p:spPr>
          <a:xfrm>
            <a:off x="1967385" y="52136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5C3EC99-C751-44E5-B3D7-68E011FCD598}"/>
              </a:ext>
            </a:extLst>
          </p:cNvPr>
          <p:cNvCxnSpPr>
            <a:cxnSpLocks/>
          </p:cNvCxnSpPr>
          <p:nvPr/>
        </p:nvCxnSpPr>
        <p:spPr>
          <a:xfrm flipH="1">
            <a:off x="2045266" y="490890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961DA63A-BF81-43F4-AF96-7F77E008758A}"/>
              </a:ext>
            </a:extLst>
          </p:cNvPr>
          <p:cNvSpPr/>
          <p:nvPr/>
        </p:nvSpPr>
        <p:spPr>
          <a:xfrm>
            <a:off x="865001" y="4886256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E7B98F33-6FF2-474B-878D-84C126DDFD5A}"/>
              </a:ext>
            </a:extLst>
          </p:cNvPr>
          <p:cNvSpPr/>
          <p:nvPr/>
        </p:nvSpPr>
        <p:spPr>
          <a:xfrm>
            <a:off x="1418330" y="4886068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D27BC9D3-EA7D-4DE4-814E-F12711A56458}"/>
              </a:ext>
            </a:extLst>
          </p:cNvPr>
          <p:cNvSpPr/>
          <p:nvPr/>
        </p:nvSpPr>
        <p:spPr>
          <a:xfrm>
            <a:off x="1876409" y="4885880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6636F196-1DCD-460E-BE4C-26B27C2BB8BC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939F7805-9309-435A-9879-97AEC14EEFB2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F343A5D9-A947-4C9A-B363-C8EA63C5BF60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FBF08EE7-611C-42A4-91E4-C8E3D1F7B508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BBB77F-7015-4C8A-9D4E-477FC2C949BC}"/>
              </a:ext>
            </a:extLst>
          </p:cNvPr>
          <p:cNvGrpSpPr/>
          <p:nvPr/>
        </p:nvGrpSpPr>
        <p:grpSpPr>
          <a:xfrm>
            <a:off x="1838965" y="5815013"/>
            <a:ext cx="1007520" cy="376039"/>
            <a:chOff x="1838965" y="5815013"/>
            <a:chExt cx="1007520" cy="3760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0AF8EC-1554-4649-A7DA-AF2B5E33BE21}"/>
                </a:ext>
              </a:extLst>
            </p:cNvPr>
            <p:cNvSpPr/>
            <p:nvPr/>
          </p:nvSpPr>
          <p:spPr>
            <a:xfrm rot="318481">
              <a:off x="2076450" y="5815013"/>
              <a:ext cx="442913" cy="143057"/>
            </a:xfrm>
            <a:custGeom>
              <a:avLst/>
              <a:gdLst>
                <a:gd name="connsiteX0" fmla="*/ 442913 w 442913"/>
                <a:gd name="connsiteY0" fmla="*/ 0 h 143057"/>
                <a:gd name="connsiteX1" fmla="*/ 247650 w 442913"/>
                <a:gd name="connsiteY1" fmla="*/ 142875 h 143057"/>
                <a:gd name="connsiteX2" fmla="*/ 0 w 442913"/>
                <a:gd name="connsiteY2" fmla="*/ 2381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143057">
                  <a:moveTo>
                    <a:pt x="442913" y="0"/>
                  </a:moveTo>
                  <a:cubicBezTo>
                    <a:pt x="382191" y="69453"/>
                    <a:pt x="321469" y="138906"/>
                    <a:pt x="247650" y="142875"/>
                  </a:cubicBezTo>
                  <a:cubicBezTo>
                    <a:pt x="173831" y="146844"/>
                    <a:pt x="86915" y="85328"/>
                    <a:pt x="0" y="2381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332C02-8C98-4E55-963A-3F8386AF5B3C}"/>
                </a:ext>
              </a:extLst>
            </p:cNvPr>
            <p:cNvSpPr txBox="1"/>
            <p:nvPr/>
          </p:nvSpPr>
          <p:spPr>
            <a:xfrm>
              <a:off x="1838965" y="5883275"/>
              <a:ext cx="10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Last accept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10" grpId="0" animBg="1"/>
      <p:bldP spid="212" grpId="0" animBg="1"/>
      <p:bldP spid="212" grpId="1" animBg="1"/>
      <p:bldP spid="234" grpId="0"/>
      <p:bldP spid="234" grpId="1"/>
      <p:bldP spid="235" grpId="0"/>
      <p:bldP spid="235" grpId="1"/>
      <p:bldP spid="240" grpId="0"/>
      <p:bldP spid="240" grpId="1"/>
      <p:bldP spid="241" grpId="0"/>
      <p:bldP spid="241" grpId="1"/>
      <p:bldP spid="247" grpId="0"/>
      <p:bldP spid="247" grpId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89" grpId="0" animBg="1"/>
      <p:bldP spid="289" grpId="1" animBg="1"/>
      <p:bldP spid="296" grpId="0"/>
      <p:bldP spid="296" grpId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2" grpId="0" animBg="1"/>
      <p:bldP spid="302" grpId="1" animBg="1"/>
      <p:bldP spid="315" grpId="0"/>
      <p:bldP spid="315" grpId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20" grpId="0" animBg="1"/>
      <p:bldP spid="320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41" grpId="0" animBg="1"/>
      <p:bldP spid="341" grpId="1" animBg="1"/>
      <p:bldP spid="342" grpId="0"/>
      <p:bldP spid="343" grpId="0"/>
      <p:bldP spid="376" grpId="0"/>
      <p:bldP spid="382" grpId="0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0BE44F89-86AF-4005-B02A-5F22DABCD4B3}"/>
              </a:ext>
            </a:extLst>
          </p:cNvPr>
          <p:cNvSpPr/>
          <p:nvPr/>
        </p:nvSpPr>
        <p:spPr>
          <a:xfrm>
            <a:off x="2960543" y="4696856"/>
            <a:ext cx="422090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843C30-1FE0-413B-BF7C-6268FEF70610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8F3DA7-D6F6-4D78-BC73-0CECCAA21222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E33101ED-87F7-4B20-AC53-EEC5BDB2A1F3}"/>
              </a:ext>
            </a:extLst>
          </p:cNvPr>
          <p:cNvSpPr txBox="1"/>
          <p:nvPr/>
        </p:nvSpPr>
        <p:spPr>
          <a:xfrm>
            <a:off x="2007094" y="482068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2691EED-F0DA-4CB3-8B07-CBC4B2256DD9}"/>
              </a:ext>
            </a:extLst>
          </p:cNvPr>
          <p:cNvSpPr txBox="1"/>
          <p:nvPr/>
        </p:nvSpPr>
        <p:spPr>
          <a:xfrm>
            <a:off x="1980240" y="50281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FFC1F36-D30A-4259-B2C7-8CFFA5F8AC96}"/>
              </a:ext>
            </a:extLst>
          </p:cNvPr>
          <p:cNvSpPr txBox="1"/>
          <p:nvPr/>
        </p:nvSpPr>
        <p:spPr>
          <a:xfrm>
            <a:off x="1987581" y="54321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D73AA50-8B83-4D32-93AF-0B32E8A87832}"/>
              </a:ext>
            </a:extLst>
          </p:cNvPr>
          <p:cNvSpPr txBox="1"/>
          <p:nvPr/>
        </p:nvSpPr>
        <p:spPr>
          <a:xfrm>
            <a:off x="1967385" y="52136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5C3EC99-C751-44E5-B3D7-68E011FCD598}"/>
              </a:ext>
            </a:extLst>
          </p:cNvPr>
          <p:cNvCxnSpPr>
            <a:cxnSpLocks/>
          </p:cNvCxnSpPr>
          <p:nvPr/>
        </p:nvCxnSpPr>
        <p:spPr>
          <a:xfrm flipH="1">
            <a:off x="2045266" y="490890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5FC9716-DFAF-47DD-8FAB-1CF49855174B}"/>
              </a:ext>
            </a:extLst>
          </p:cNvPr>
          <p:cNvSpPr txBox="1"/>
          <p:nvPr/>
        </p:nvSpPr>
        <p:spPr>
          <a:xfrm>
            <a:off x="2392990" y="502181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102" name="Cross 101">
            <a:extLst>
              <a:ext uri="{FF2B5EF4-FFF2-40B4-BE49-F238E27FC236}">
                <a16:creationId xmlns:a16="http://schemas.microsoft.com/office/drawing/2014/main" id="{0FD31608-457B-4E40-B245-B4C32C55D7A4}"/>
              </a:ext>
            </a:extLst>
          </p:cNvPr>
          <p:cNvSpPr/>
          <p:nvPr/>
        </p:nvSpPr>
        <p:spPr>
          <a:xfrm rot="2795806">
            <a:off x="2511711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2840DEF-FB54-4127-9C91-CD984C03048B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378F520-AE5B-4C49-A93E-5581F1F9A26C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Cross 108">
            <a:extLst>
              <a:ext uri="{FF2B5EF4-FFF2-40B4-BE49-F238E27FC236}">
                <a16:creationId xmlns:a16="http://schemas.microsoft.com/office/drawing/2014/main" id="{1F61838C-7C7E-4860-B83B-7508B0548EAA}"/>
              </a:ext>
            </a:extLst>
          </p:cNvPr>
          <p:cNvSpPr/>
          <p:nvPr/>
        </p:nvSpPr>
        <p:spPr>
          <a:xfrm rot="2795806">
            <a:off x="2994313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ross 110">
            <a:extLst>
              <a:ext uri="{FF2B5EF4-FFF2-40B4-BE49-F238E27FC236}">
                <a16:creationId xmlns:a16="http://schemas.microsoft.com/office/drawing/2014/main" id="{49209514-A271-4183-9A3B-708D255EB941}"/>
              </a:ext>
            </a:extLst>
          </p:cNvPr>
          <p:cNvSpPr/>
          <p:nvPr/>
        </p:nvSpPr>
        <p:spPr>
          <a:xfrm rot="2795806">
            <a:off x="2499011" y="55343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EDA55A-C8E9-4FED-9BBF-81062E6DE552}"/>
              </a:ext>
            </a:extLst>
          </p:cNvPr>
          <p:cNvSpPr txBox="1"/>
          <p:nvPr/>
        </p:nvSpPr>
        <p:spPr>
          <a:xfrm>
            <a:off x="2405535" y="52263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  <p:sp>
        <p:nvSpPr>
          <p:cNvPr id="113" name="Cross 112">
            <a:extLst>
              <a:ext uri="{FF2B5EF4-FFF2-40B4-BE49-F238E27FC236}">
                <a16:creationId xmlns:a16="http://schemas.microsoft.com/office/drawing/2014/main" id="{6AE66AAD-9015-415C-AA43-34FC732A7415}"/>
              </a:ext>
            </a:extLst>
          </p:cNvPr>
          <p:cNvSpPr/>
          <p:nvPr/>
        </p:nvSpPr>
        <p:spPr>
          <a:xfrm rot="2795806">
            <a:off x="2994313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ross 113">
            <a:extLst>
              <a:ext uri="{FF2B5EF4-FFF2-40B4-BE49-F238E27FC236}">
                <a16:creationId xmlns:a16="http://schemas.microsoft.com/office/drawing/2014/main" id="{8BD6A9C9-FA6B-443F-BD03-2CB7D21A05D4}"/>
              </a:ext>
            </a:extLst>
          </p:cNvPr>
          <p:cNvSpPr/>
          <p:nvPr/>
        </p:nvSpPr>
        <p:spPr>
          <a:xfrm rot="2795806">
            <a:off x="2994313" y="55247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9FBA419-771F-44FD-A62B-E437FA517280}"/>
              </a:ext>
            </a:extLst>
          </p:cNvPr>
          <p:cNvSpPr/>
          <p:nvPr/>
        </p:nvSpPr>
        <p:spPr>
          <a:xfrm>
            <a:off x="3522518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F4D6939-2249-4C2E-8693-B50FE912C75C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694B5F0-AF45-4548-9B5F-76B60DF89ECB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9" name="Cross 118">
            <a:extLst>
              <a:ext uri="{FF2B5EF4-FFF2-40B4-BE49-F238E27FC236}">
                <a16:creationId xmlns:a16="http://schemas.microsoft.com/office/drawing/2014/main" id="{1B8CC618-9841-461F-9EDA-9ECF723F2CA7}"/>
              </a:ext>
            </a:extLst>
          </p:cNvPr>
          <p:cNvSpPr/>
          <p:nvPr/>
        </p:nvSpPr>
        <p:spPr>
          <a:xfrm rot="2795806">
            <a:off x="3651536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>
            <a:extLst>
              <a:ext uri="{FF2B5EF4-FFF2-40B4-BE49-F238E27FC236}">
                <a16:creationId xmlns:a16="http://schemas.microsoft.com/office/drawing/2014/main" id="{E30AD41F-BACF-4AE9-A483-4897FC2BC58D}"/>
              </a:ext>
            </a:extLst>
          </p:cNvPr>
          <p:cNvSpPr/>
          <p:nvPr/>
        </p:nvSpPr>
        <p:spPr>
          <a:xfrm rot="2795806">
            <a:off x="3651536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ross 120">
            <a:extLst>
              <a:ext uri="{FF2B5EF4-FFF2-40B4-BE49-F238E27FC236}">
                <a16:creationId xmlns:a16="http://schemas.microsoft.com/office/drawing/2014/main" id="{40E5FE6D-45AA-448A-A53A-E1BA0E296FB5}"/>
              </a:ext>
            </a:extLst>
          </p:cNvPr>
          <p:cNvSpPr/>
          <p:nvPr/>
        </p:nvSpPr>
        <p:spPr>
          <a:xfrm rot="2795806">
            <a:off x="3651536" y="55247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ross 121">
            <a:extLst>
              <a:ext uri="{FF2B5EF4-FFF2-40B4-BE49-F238E27FC236}">
                <a16:creationId xmlns:a16="http://schemas.microsoft.com/office/drawing/2014/main" id="{5A1DA8F9-357E-46FE-B305-B06501F7B670}"/>
              </a:ext>
            </a:extLst>
          </p:cNvPr>
          <p:cNvSpPr/>
          <p:nvPr/>
        </p:nvSpPr>
        <p:spPr>
          <a:xfrm rot="2795806">
            <a:off x="3642011" y="5305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06AC53C-4E20-4471-9383-B924FF02E4D3}"/>
              </a:ext>
            </a:extLst>
          </p:cNvPr>
          <p:cNvSpPr txBox="1"/>
          <p:nvPr/>
        </p:nvSpPr>
        <p:spPr>
          <a:xfrm>
            <a:off x="2891318" y="522631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8D65854-D979-4C7F-B5F0-F44DCB5C4B53}"/>
              </a:ext>
            </a:extLst>
          </p:cNvPr>
          <p:cNvSpPr/>
          <p:nvPr/>
        </p:nvSpPr>
        <p:spPr>
          <a:xfrm>
            <a:off x="2501249" y="5091620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F89633F-7D29-4A4E-AB86-8DDF76B3688A}"/>
              </a:ext>
            </a:extLst>
          </p:cNvPr>
          <p:cNvSpPr/>
          <p:nvPr/>
        </p:nvSpPr>
        <p:spPr>
          <a:xfrm>
            <a:off x="2990015" y="5305114"/>
            <a:ext cx="161863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7F8FE34-4110-433C-85BE-94EF9BC38EAE}"/>
              </a:ext>
            </a:extLst>
          </p:cNvPr>
          <p:cNvCxnSpPr>
            <a:cxnSpLocks/>
          </p:cNvCxnSpPr>
          <p:nvPr/>
        </p:nvCxnSpPr>
        <p:spPr>
          <a:xfrm flipH="1">
            <a:off x="3164458" y="4894609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85C3BFB-25EF-40B9-BB9F-746D6CB5FC27}"/>
              </a:ext>
            </a:extLst>
          </p:cNvPr>
          <p:cNvSpPr txBox="1"/>
          <p:nvPr/>
        </p:nvSpPr>
        <p:spPr>
          <a:xfrm>
            <a:off x="3126294" y="4830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003D010-8DA8-498E-8BF7-9B82B070F238}"/>
              </a:ext>
            </a:extLst>
          </p:cNvPr>
          <p:cNvSpPr txBox="1"/>
          <p:nvPr/>
        </p:nvSpPr>
        <p:spPr>
          <a:xfrm>
            <a:off x="3099440" y="50376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961F8C2-8AF9-4D86-A565-FE4FCD734941}"/>
              </a:ext>
            </a:extLst>
          </p:cNvPr>
          <p:cNvSpPr txBox="1"/>
          <p:nvPr/>
        </p:nvSpPr>
        <p:spPr>
          <a:xfrm>
            <a:off x="3106781" y="54416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A7B32BF-1EF2-4628-A4AA-D7FAD7644F07}"/>
              </a:ext>
            </a:extLst>
          </p:cNvPr>
          <p:cNvSpPr txBox="1"/>
          <p:nvPr/>
        </p:nvSpPr>
        <p:spPr>
          <a:xfrm>
            <a:off x="3086585" y="522314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89B9688-55B4-41EA-A7D9-5B24D8737C8E}"/>
              </a:ext>
            </a:extLst>
          </p:cNvPr>
          <p:cNvGrpSpPr/>
          <p:nvPr/>
        </p:nvGrpSpPr>
        <p:grpSpPr>
          <a:xfrm>
            <a:off x="2937515" y="5815013"/>
            <a:ext cx="1007520" cy="376039"/>
            <a:chOff x="1838965" y="5815013"/>
            <a:chExt cx="1007520" cy="376039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5D081F-A80C-4461-AF94-424E83378D2B}"/>
                </a:ext>
              </a:extLst>
            </p:cNvPr>
            <p:cNvSpPr/>
            <p:nvPr/>
          </p:nvSpPr>
          <p:spPr>
            <a:xfrm rot="318481">
              <a:off x="2076450" y="5815013"/>
              <a:ext cx="442913" cy="143057"/>
            </a:xfrm>
            <a:custGeom>
              <a:avLst/>
              <a:gdLst>
                <a:gd name="connsiteX0" fmla="*/ 442913 w 442913"/>
                <a:gd name="connsiteY0" fmla="*/ 0 h 143057"/>
                <a:gd name="connsiteX1" fmla="*/ 247650 w 442913"/>
                <a:gd name="connsiteY1" fmla="*/ 142875 h 143057"/>
                <a:gd name="connsiteX2" fmla="*/ 0 w 442913"/>
                <a:gd name="connsiteY2" fmla="*/ 2381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143057">
                  <a:moveTo>
                    <a:pt x="442913" y="0"/>
                  </a:moveTo>
                  <a:cubicBezTo>
                    <a:pt x="382191" y="69453"/>
                    <a:pt x="321469" y="138906"/>
                    <a:pt x="247650" y="142875"/>
                  </a:cubicBezTo>
                  <a:cubicBezTo>
                    <a:pt x="173831" y="146844"/>
                    <a:pt x="86915" y="85328"/>
                    <a:pt x="0" y="2381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9F5AB37-BD39-46C3-8D8B-E7A1A86E2718}"/>
                </a:ext>
              </a:extLst>
            </p:cNvPr>
            <p:cNvSpPr txBox="1"/>
            <p:nvPr/>
          </p:nvSpPr>
          <p:spPr>
            <a:xfrm>
              <a:off x="1838965" y="5883275"/>
              <a:ext cx="10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Last accept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1E90A2-3A20-456E-B5A4-ADEAC524EF7C}"/>
                  </a:ext>
                </a:extLst>
              </p14:cNvPr>
              <p14:cNvContentPartPr/>
              <p14:nvPr/>
            </p14:nvContentPartPr>
            <p14:xfrm>
              <a:off x="4432320" y="5985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1E90A2-3A20-456E-B5A4-ADEAC524E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960" y="5976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1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207" grpId="0" animBg="1"/>
      <p:bldP spid="210" grpId="0" animBg="1"/>
      <p:bldP spid="320" grpId="1" animBg="1"/>
      <p:bldP spid="342" grpId="0"/>
      <p:bldP spid="343" grpId="0"/>
      <p:bldP spid="376" grpId="0"/>
      <p:bldP spid="382" grpId="0"/>
      <p:bldP spid="98" grpId="1"/>
      <p:bldP spid="102" grpId="1" animBg="1"/>
      <p:bldP spid="109" grpId="0" animBg="1"/>
      <p:bldP spid="109" grpId="1" animBg="1"/>
      <p:bldP spid="111" grpId="1" animBg="1"/>
      <p:bldP spid="112" grpId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/>
      <p:bldP spid="124" grpId="1"/>
      <p:bldP spid="126" grpId="1" animBg="1"/>
      <p:bldP spid="127" grpId="0" animBg="1"/>
      <p:bldP spid="127" grpId="1" animBg="1"/>
      <p:bldP spid="129" grpId="0"/>
      <p:bldP spid="130" grpId="0"/>
      <p:bldP spid="131" grpId="0"/>
      <p:bldP spid="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C189B53D-87C2-4999-AA16-AF642A6B9824}"/>
              </a:ext>
            </a:extLst>
          </p:cNvPr>
          <p:cNvSpPr/>
          <p:nvPr/>
        </p:nvSpPr>
        <p:spPr>
          <a:xfrm>
            <a:off x="2963215" y="6250198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BF8DD7-B2A9-4F53-8A6F-349AD7EEF17F}"/>
              </a:ext>
            </a:extLst>
          </p:cNvPr>
          <p:cNvSpPr/>
          <p:nvPr/>
        </p:nvSpPr>
        <p:spPr>
          <a:xfrm>
            <a:off x="2960543" y="4696856"/>
            <a:ext cx="422090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0D42997-F140-41BB-AF6A-970A77502D62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473F704-B2E0-45AB-B058-F4934E22E56D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412212-5289-480B-90AA-C9A581DAEE61}"/>
              </a:ext>
            </a:extLst>
          </p:cNvPr>
          <p:cNvSpPr/>
          <p:nvPr/>
        </p:nvSpPr>
        <p:spPr>
          <a:xfrm>
            <a:off x="3522518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396C34-D2FC-40AD-8D8E-10B75722F468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3E4E92E-6378-45ED-8ABA-1920BA8FB3B9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1" name="Cross 130">
            <a:extLst>
              <a:ext uri="{FF2B5EF4-FFF2-40B4-BE49-F238E27FC236}">
                <a16:creationId xmlns:a16="http://schemas.microsoft.com/office/drawing/2014/main" id="{71DC3437-A17F-49BE-BF3E-F53E03AB8CC2}"/>
              </a:ext>
            </a:extLst>
          </p:cNvPr>
          <p:cNvSpPr/>
          <p:nvPr/>
        </p:nvSpPr>
        <p:spPr>
          <a:xfrm rot="2795806">
            <a:off x="3651536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ross 131">
            <a:extLst>
              <a:ext uri="{FF2B5EF4-FFF2-40B4-BE49-F238E27FC236}">
                <a16:creationId xmlns:a16="http://schemas.microsoft.com/office/drawing/2014/main" id="{C41B238C-B34A-4A38-B82B-85518D011590}"/>
              </a:ext>
            </a:extLst>
          </p:cNvPr>
          <p:cNvSpPr/>
          <p:nvPr/>
        </p:nvSpPr>
        <p:spPr>
          <a:xfrm rot="2795806">
            <a:off x="3651536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C028BF4C-2E33-4898-90E8-3BB22CA1545B}"/>
              </a:ext>
            </a:extLst>
          </p:cNvPr>
          <p:cNvSpPr/>
          <p:nvPr/>
        </p:nvSpPr>
        <p:spPr>
          <a:xfrm rot="2795806">
            <a:off x="3642011" y="5305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9FD0B1-1D23-480A-AF49-CAB731CF48F3}"/>
              </a:ext>
            </a:extLst>
          </p:cNvPr>
          <p:cNvCxnSpPr>
            <a:cxnSpLocks/>
          </p:cNvCxnSpPr>
          <p:nvPr/>
        </p:nvCxnSpPr>
        <p:spPr>
          <a:xfrm flipH="1">
            <a:off x="3164458" y="4894609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76DEB6A8-EB39-4D72-9261-1352A168D555}"/>
              </a:ext>
            </a:extLst>
          </p:cNvPr>
          <p:cNvSpPr txBox="1"/>
          <p:nvPr/>
        </p:nvSpPr>
        <p:spPr>
          <a:xfrm>
            <a:off x="3126294" y="4830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2542193-C34D-4E9E-911A-7B1CFD5BB75D}"/>
              </a:ext>
            </a:extLst>
          </p:cNvPr>
          <p:cNvSpPr txBox="1"/>
          <p:nvPr/>
        </p:nvSpPr>
        <p:spPr>
          <a:xfrm>
            <a:off x="3099440" y="50376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BA6AD30-FD14-43FE-ACFE-3ADC79E199A3}"/>
              </a:ext>
            </a:extLst>
          </p:cNvPr>
          <p:cNvSpPr txBox="1"/>
          <p:nvPr/>
        </p:nvSpPr>
        <p:spPr>
          <a:xfrm>
            <a:off x="3106781" y="54416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E48D87E-4187-4609-A74B-412964270E09}"/>
              </a:ext>
            </a:extLst>
          </p:cNvPr>
          <p:cNvSpPr txBox="1"/>
          <p:nvPr/>
        </p:nvSpPr>
        <p:spPr>
          <a:xfrm>
            <a:off x="3086585" y="522314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AC19B38-72BD-4F7F-AC38-15CC0335ABF1}"/>
              </a:ext>
            </a:extLst>
          </p:cNvPr>
          <p:cNvSpPr txBox="1"/>
          <p:nvPr/>
        </p:nvSpPr>
        <p:spPr>
          <a:xfrm>
            <a:off x="3549700" y="544163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01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C189B53D-87C2-4999-AA16-AF642A6B9824}"/>
              </a:ext>
            </a:extLst>
          </p:cNvPr>
          <p:cNvSpPr/>
          <p:nvPr/>
        </p:nvSpPr>
        <p:spPr>
          <a:xfrm>
            <a:off x="2963215" y="6250198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82" name="Smiley Face 81">
            <a:extLst>
              <a:ext uri="{FF2B5EF4-FFF2-40B4-BE49-F238E27FC236}">
                <a16:creationId xmlns:a16="http://schemas.microsoft.com/office/drawing/2014/main" id="{6E383782-44E4-4240-8A65-D225B91575F7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14426B5-9A4F-40AE-AC77-DC463B083F17}"/>
              </a:ext>
            </a:extLst>
          </p:cNvPr>
          <p:cNvSpPr txBox="1"/>
          <p:nvPr/>
        </p:nvSpPr>
        <p:spPr>
          <a:xfrm>
            <a:off x="3144506" y="5003762"/>
            <a:ext cx="931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</a:t>
            </a:r>
          </a:p>
          <a:p>
            <a:pPr algn="ctr"/>
            <a:r>
              <a:rPr lang="en-US" b="1" dirty="0"/>
              <a:t>longest </a:t>
            </a:r>
          </a:p>
          <a:p>
            <a:pPr algn="ctr"/>
            <a:r>
              <a:rPr lang="en-US" b="1" dirty="0"/>
              <a:t>match!</a:t>
            </a:r>
          </a:p>
        </p:txBody>
      </p:sp>
    </p:spTree>
    <p:extLst>
      <p:ext uri="{BB962C8B-B14F-4D97-AF65-F5344CB8AC3E}">
        <p14:creationId xmlns:p14="http://schemas.microsoft.com/office/powerpoint/2010/main" val="237133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863718-5408-0FA6-3A6B-84FDC9A0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Quiz 1 next Friday</a:t>
            </a:r>
          </a:p>
          <a:p>
            <a:r>
              <a:rPr lang="en-US" dirty="0"/>
              <a:t>Why so soon?</a:t>
            </a:r>
          </a:p>
          <a:p>
            <a:pPr lvl="1"/>
            <a:r>
              <a:rPr lang="en-US" dirty="0">
                <a:hlinkClick r:id="rId2"/>
              </a:rPr>
              <a:t>https://registrar.ku.edu/academic-calendar</a:t>
            </a:r>
            <a:r>
              <a:rPr lang="en-US" dirty="0"/>
              <a:t> lists the following Monday as the last day to drop without a W</a:t>
            </a:r>
          </a:p>
          <a:p>
            <a:r>
              <a:rPr lang="en-US" dirty="0"/>
              <a:t>Planning a review session for next Wednesday</a:t>
            </a:r>
          </a:p>
        </p:txBody>
      </p:sp>
    </p:spTree>
    <p:extLst>
      <p:ext uri="{BB962C8B-B14F-4D97-AF65-F5344CB8AC3E}">
        <p14:creationId xmlns:p14="http://schemas.microsoft.com/office/powerpoint/2010/main" val="700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Tokenizer Action Tables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10764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146231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08602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03640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235892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268144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177123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935D6D-F3AA-4BB2-92AF-8BE6E0F94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56679"/>
              </p:ext>
            </p:extLst>
          </p:nvPr>
        </p:nvGraphicFramePr>
        <p:xfrm>
          <a:off x="333056" y="3331875"/>
          <a:ext cx="3656137" cy="348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16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  <a:gridCol w="744096">
                  <a:extLst>
                    <a:ext uri="{9D8B030D-6E8A-4147-A177-3AD203B41FA5}">
                      <a16:colId xmlns:a16="http://schemas.microsoft.com/office/drawing/2014/main" val="1147180194"/>
                    </a:ext>
                  </a:extLst>
                </a:gridCol>
                <a:gridCol w="966703">
                  <a:extLst>
                    <a:ext uri="{9D8B030D-6E8A-4147-A177-3AD203B41FA5}">
                      <a16:colId xmlns:a16="http://schemas.microsoft.com/office/drawing/2014/main" val="2248138725"/>
                    </a:ext>
                  </a:extLst>
                </a:gridCol>
                <a:gridCol w="991854">
                  <a:extLst>
                    <a:ext uri="{9D8B030D-6E8A-4147-A177-3AD203B41FA5}">
                      <a16:colId xmlns:a16="http://schemas.microsoft.com/office/drawing/2014/main" val="1414856843"/>
                    </a:ext>
                  </a:extLst>
                </a:gridCol>
              </a:tblGrid>
              <a:tr h="387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255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6CA7093-93DE-46EA-86DA-8BCCC675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27593"/>
              </p:ext>
            </p:extLst>
          </p:nvPr>
        </p:nvGraphicFramePr>
        <p:xfrm>
          <a:off x="4078512" y="3331875"/>
          <a:ext cx="1663661" cy="3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5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1276496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</a:tblGrid>
              <a:tr h="38695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increment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eof</a:t>
                      </a:r>
                      <a:r>
                        <a:rPr lang="en-US" sz="1600" dirty="0"/>
                        <a:t> + 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BDD558-BE2A-4E09-B50C-DB1794DA2FD8}"/>
                  </a:ext>
                </a:extLst>
              </p14:cNvPr>
              <p14:cNvContentPartPr/>
              <p14:nvPr/>
            </p14:nvContentPartPr>
            <p14:xfrm>
              <a:off x="7454160" y="6768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BDD558-BE2A-4E09-B50C-DB1794DA2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4800" y="6759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520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Tokenizer Action Tables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935D6D-F3AA-4BB2-92AF-8BE6E0F94933}"/>
              </a:ext>
            </a:extLst>
          </p:cNvPr>
          <p:cNvGraphicFramePr>
            <a:graphicFrameLocks noGrp="1"/>
          </p:cNvGraphicFramePr>
          <p:nvPr/>
        </p:nvGraphicFramePr>
        <p:xfrm>
          <a:off x="1853192" y="1588027"/>
          <a:ext cx="3656137" cy="348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16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  <a:gridCol w="744096">
                  <a:extLst>
                    <a:ext uri="{9D8B030D-6E8A-4147-A177-3AD203B41FA5}">
                      <a16:colId xmlns:a16="http://schemas.microsoft.com/office/drawing/2014/main" val="1147180194"/>
                    </a:ext>
                  </a:extLst>
                </a:gridCol>
                <a:gridCol w="966703">
                  <a:extLst>
                    <a:ext uri="{9D8B030D-6E8A-4147-A177-3AD203B41FA5}">
                      <a16:colId xmlns:a16="http://schemas.microsoft.com/office/drawing/2014/main" val="2248138725"/>
                    </a:ext>
                  </a:extLst>
                </a:gridCol>
                <a:gridCol w="991854">
                  <a:extLst>
                    <a:ext uri="{9D8B030D-6E8A-4147-A177-3AD203B41FA5}">
                      <a16:colId xmlns:a16="http://schemas.microsoft.com/office/drawing/2014/main" val="1414856843"/>
                    </a:ext>
                  </a:extLst>
                </a:gridCol>
              </a:tblGrid>
              <a:tr h="387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255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6CA7093-93DE-46EA-86DA-8BCCC675C465}"/>
              </a:ext>
            </a:extLst>
          </p:cNvPr>
          <p:cNvGraphicFramePr>
            <a:graphicFrameLocks noGrp="1"/>
          </p:cNvGraphicFramePr>
          <p:nvPr/>
        </p:nvGraphicFramePr>
        <p:xfrm>
          <a:off x="5598648" y="1588027"/>
          <a:ext cx="1663661" cy="3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5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1276496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</a:tblGrid>
              <a:tr h="38695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increment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eof</a:t>
                      </a:r>
                      <a:r>
                        <a:rPr lang="en-US" sz="1600" dirty="0"/>
                        <a:t> + 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42FED0-8616-AAAB-75E0-BFEB0DA1C665}"/>
              </a:ext>
            </a:extLst>
          </p:cNvPr>
          <p:cNvSpPr txBox="1"/>
          <p:nvPr/>
        </p:nvSpPr>
        <p:spPr>
          <a:xfrm>
            <a:off x="1077060" y="5460025"/>
            <a:ext cx="674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basic machinery lets us implement a scanner from a </a:t>
            </a:r>
            <a:r>
              <a:rPr lang="en-US" b="1" dirty="0" err="1"/>
              <a:t>RegEx</a:t>
            </a:r>
            <a:r>
              <a:rPr lang="en-US" b="1" dirty="0"/>
              <a:t> spec!</a:t>
            </a:r>
          </a:p>
        </p:txBody>
      </p:sp>
    </p:spTree>
    <p:extLst>
      <p:ext uri="{BB962C8B-B14F-4D97-AF65-F5344CB8AC3E}">
        <p14:creationId xmlns:p14="http://schemas.microsoft.com/office/powerpoint/2010/main" val="1433849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E6A4F-C17A-42C2-AC68-65F505B5ED13}"/>
              </a:ext>
            </a:extLst>
          </p:cNvPr>
          <p:cNvSpPr/>
          <p:nvPr/>
        </p:nvSpPr>
        <p:spPr>
          <a:xfrm>
            <a:off x="790321" y="212580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0B1DF-694D-4311-9313-A2BD804106E3}"/>
              </a:ext>
            </a:extLst>
          </p:cNvPr>
          <p:cNvSpPr/>
          <p:nvPr/>
        </p:nvSpPr>
        <p:spPr>
          <a:xfrm>
            <a:off x="782826" y="284581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F2E19A-CF39-47D5-8D21-1A4231DB0A5B}"/>
              </a:ext>
            </a:extLst>
          </p:cNvPr>
          <p:cNvSpPr/>
          <p:nvPr/>
        </p:nvSpPr>
        <p:spPr>
          <a:xfrm>
            <a:off x="782826" y="343703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BB9897-BBCC-4111-87EA-BDF4ED6D6388}"/>
              </a:ext>
            </a:extLst>
          </p:cNvPr>
          <p:cNvSpPr/>
          <p:nvPr/>
        </p:nvSpPr>
        <p:spPr>
          <a:xfrm>
            <a:off x="790321" y="4007733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DA47B6-220D-4E9F-A8C2-A5F073A3FA98}"/>
              </a:ext>
            </a:extLst>
          </p:cNvPr>
          <p:cNvSpPr/>
          <p:nvPr/>
        </p:nvSpPr>
        <p:spPr>
          <a:xfrm>
            <a:off x="790321" y="4674579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B0969D-2B1A-4DF8-A2EE-0F567D04539D}"/>
              </a:ext>
            </a:extLst>
          </p:cNvPr>
          <p:cNvSpPr/>
          <p:nvPr/>
        </p:nvSpPr>
        <p:spPr>
          <a:xfrm>
            <a:off x="790321" y="524567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54A2E4-1677-48C6-8F16-BF2008B51322}"/>
              </a:ext>
            </a:extLst>
          </p:cNvPr>
          <p:cNvSpPr/>
          <p:nvPr/>
        </p:nvSpPr>
        <p:spPr>
          <a:xfrm>
            <a:off x="797817" y="5798353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E39CF8-E2A9-4AD4-B1E4-59CA4C3B6E82}"/>
              </a:ext>
            </a:extLst>
          </p:cNvPr>
          <p:cNvSpPr/>
          <p:nvPr/>
        </p:nvSpPr>
        <p:spPr>
          <a:xfrm>
            <a:off x="721067" y="6368908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CD4EC-A5D0-455D-BA6B-E0B7CEC2E944}"/>
              </a:ext>
            </a:extLst>
          </p:cNvPr>
          <p:cNvSpPr/>
          <p:nvPr/>
        </p:nvSpPr>
        <p:spPr>
          <a:xfrm>
            <a:off x="721067" y="1335124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in S (sequence of chars)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0EA7A5-A8A0-48E3-B0E9-56DD71052D15}"/>
              </a:ext>
            </a:extLst>
          </p:cNvPr>
          <p:cNvCxnSpPr>
            <a:stCxn id="31" idx="2"/>
            <a:endCxn id="23" idx="0"/>
          </p:cNvCxnSpPr>
          <p:nvPr/>
        </p:nvCxnSpPr>
        <p:spPr>
          <a:xfrm>
            <a:off x="1579239" y="1868242"/>
            <a:ext cx="0" cy="25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17F6B8-B7D3-43A9-84C4-EBED1DCBDA3C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579239" y="2515303"/>
            <a:ext cx="0" cy="33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8F9AE-8197-4283-A5FC-3EA49DE1D96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79239" y="3235315"/>
            <a:ext cx="0" cy="2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EEA22-5E01-4930-BB5E-60DE11E780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579239" y="3826535"/>
            <a:ext cx="0" cy="1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0625AD-35E3-4AA8-9B51-BD93D60C723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1579238" y="4493483"/>
            <a:ext cx="1" cy="18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589130-ED54-4272-8789-139299484CBE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1579238" y="5054105"/>
            <a:ext cx="0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7DEAD-A3EE-47D9-BB06-87DD4706F61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1579238" y="5625202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CDB0A4-3372-40A2-B758-0AC498AEA1C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1579239" y="6195757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424441-419C-4DF2-A7CD-28204F1D48DF}"/>
              </a:ext>
            </a:extLst>
          </p:cNvPr>
          <p:cNvSpPr/>
          <p:nvPr/>
        </p:nvSpPr>
        <p:spPr>
          <a:xfrm>
            <a:off x="790321" y="2125801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D729-50EC-48C2-A398-96BC8CB85C00}"/>
              </a:ext>
            </a:extLst>
          </p:cNvPr>
          <p:cNvSpPr txBox="1"/>
          <p:nvPr/>
        </p:nvSpPr>
        <p:spPr>
          <a:xfrm>
            <a:off x="2658114" y="1890198"/>
            <a:ext cx="1432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0C8903-3966-4ABF-9D94-1C6CF2FA8DF1}"/>
              </a:ext>
            </a:extLst>
          </p:cNvPr>
          <p:cNvSpPr txBox="1"/>
          <p:nvPr/>
        </p:nvSpPr>
        <p:spPr>
          <a:xfrm>
            <a:off x="4433820" y="1890198"/>
            <a:ext cx="157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81DB9-2AEA-4E18-83F2-15E9B430ACD5}"/>
              </a:ext>
            </a:extLst>
          </p:cNvPr>
          <p:cNvSpPr txBox="1"/>
          <p:nvPr/>
        </p:nvSpPr>
        <p:spPr>
          <a:xfrm>
            <a:off x="6382490" y="1890198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Tokenization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60796-E463-7B25-8603-73F2CCC54A6C}"/>
              </a:ext>
            </a:extLst>
          </p:cNvPr>
          <p:cNvGrpSpPr/>
          <p:nvPr/>
        </p:nvGrpSpPr>
        <p:grpSpPr>
          <a:xfrm>
            <a:off x="783697" y="2589251"/>
            <a:ext cx="7157668" cy="644983"/>
            <a:chOff x="783697" y="2589251"/>
            <a:chExt cx="7157668" cy="6449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AE20AC3-B991-4CC9-B59A-E56B4C454357}"/>
                </a:ext>
              </a:extLst>
            </p:cNvPr>
            <p:cNvSpPr/>
            <p:nvPr/>
          </p:nvSpPr>
          <p:spPr>
            <a:xfrm>
              <a:off x="783697" y="2844732"/>
              <a:ext cx="7157668" cy="389502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F86EF6E-7EA3-4C2C-BDC5-6431A67A403C}"/>
                </a:ext>
              </a:extLst>
            </p:cNvPr>
            <p:cNvSpPr txBox="1"/>
            <p:nvPr/>
          </p:nvSpPr>
          <p:spPr>
            <a:xfrm>
              <a:off x="2587340" y="2589251"/>
              <a:ext cx="1600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Syntactic Definition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A0AB09-7973-4BCE-93AA-CED7E2CEE43E}"/>
                </a:ext>
              </a:extLst>
            </p:cNvPr>
            <p:cNvSpPr txBox="1"/>
            <p:nvPr/>
          </p:nvSpPr>
          <p:spPr>
            <a:xfrm>
              <a:off x="4363046" y="2589251"/>
              <a:ext cx="1743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Syntactic Recognition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AF231D-3F84-4B16-BEC2-B85232F48D1B}"/>
                </a:ext>
              </a:extLst>
            </p:cNvPr>
            <p:cNvSpPr txBox="1"/>
            <p:nvPr/>
          </p:nvSpPr>
          <p:spPr>
            <a:xfrm>
              <a:off x="6588811" y="2589251"/>
              <a:ext cx="71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Parsing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766B502-5A03-4C2A-BDFB-A021C9CF92A1}"/>
              </a:ext>
            </a:extLst>
          </p:cNvPr>
          <p:cNvSpPr txBox="1"/>
          <p:nvPr/>
        </p:nvSpPr>
        <p:spPr>
          <a:xfrm rot="20740102">
            <a:off x="2958691" y="2939415"/>
            <a:ext cx="74462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Now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F9E0F67-061B-4B45-8A5B-5AF0BC95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3" y="2191353"/>
            <a:ext cx="395096" cy="3176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AFE40-41AA-47D7-9B0E-470FDB93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00" y="2161536"/>
            <a:ext cx="395096" cy="3176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C583C60-61BD-467A-91E0-72C454D3ECBC}"/>
              </a:ext>
            </a:extLst>
          </p:cNvPr>
          <p:cNvSpPr txBox="1"/>
          <p:nvPr/>
        </p:nvSpPr>
        <p:spPr>
          <a:xfrm rot="20740102">
            <a:off x="4611325" y="2952983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9C14C5-8811-47C7-AA3F-613E028E07C9}"/>
              </a:ext>
            </a:extLst>
          </p:cNvPr>
          <p:cNvSpPr txBox="1"/>
          <p:nvPr/>
        </p:nvSpPr>
        <p:spPr>
          <a:xfrm rot="20740102">
            <a:off x="6447082" y="2976916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9FE12023-A3AD-46EF-9734-84834B85CDC6}"/>
              </a:ext>
            </a:extLst>
          </p:cNvPr>
          <p:cNvSpPr txBox="1">
            <a:spLocks/>
          </p:cNvSpPr>
          <p:nvPr/>
        </p:nvSpPr>
        <p:spPr>
          <a:xfrm>
            <a:off x="628650" y="7973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Lexical Analysis Done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3 Preview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ABDCE-BBB0-D540-C607-78B5EC7FE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92" y="2135810"/>
            <a:ext cx="395096" cy="317646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8F38D06B-CF2E-4C77-EC6E-5E95D869A922}"/>
              </a:ext>
            </a:extLst>
          </p:cNvPr>
          <p:cNvSpPr/>
          <p:nvPr/>
        </p:nvSpPr>
        <p:spPr>
          <a:xfrm rot="282946">
            <a:off x="3388268" y="3759930"/>
            <a:ext cx="4490523" cy="209774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73D8E-0777-27FD-5014-FC09D248E6A1}"/>
              </a:ext>
            </a:extLst>
          </p:cNvPr>
          <p:cNvSpPr txBox="1"/>
          <p:nvPr/>
        </p:nvSpPr>
        <p:spPr>
          <a:xfrm>
            <a:off x="4722826" y="4260689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ED9FF-E3A2-3E3D-CEA8-A91A7FC9B522}"/>
              </a:ext>
            </a:extLst>
          </p:cNvPr>
          <p:cNvSpPr txBox="1"/>
          <p:nvPr/>
        </p:nvSpPr>
        <p:spPr>
          <a:xfrm>
            <a:off x="3855392" y="4646737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“Just use a </a:t>
            </a:r>
            <a:r>
              <a:rPr lang="en-US" dirty="0" err="1"/>
              <a:t>RegEx</a:t>
            </a:r>
            <a:r>
              <a:rPr lang="en-US" dirty="0"/>
              <a:t> for all valid syntax”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1B830F-7BF3-B4CC-EECD-827C00A37C32}"/>
                  </a:ext>
                </a:extLst>
              </p14:cNvPr>
              <p14:cNvContentPartPr/>
              <p14:nvPr/>
            </p14:nvContentPartPr>
            <p14:xfrm>
              <a:off x="370800" y="1927080"/>
              <a:ext cx="642960" cy="552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1B830F-7BF3-B4CC-EECD-827C00A37C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40" y="1917720"/>
                <a:ext cx="661680" cy="5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4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/>
      <p:bldP spid="65" grpId="0"/>
      <p:bldP spid="5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Regular Languages Lack Strength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How Languages are Defined: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B817AA-3EDD-41FF-8D8A-9E3CCCEF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1"/>
            <a:ext cx="4800600" cy="864182"/>
          </a:xfrm>
        </p:spPr>
        <p:txBody>
          <a:bodyPr>
            <a:normAutofit/>
          </a:bodyPr>
          <a:lstStyle/>
          <a:p>
            <a:r>
              <a:rPr lang="en-US" dirty="0"/>
              <a:t>Our </a:t>
            </a:r>
            <a:r>
              <a:rPr lang="en-US" dirty="0" err="1"/>
              <a:t>RegEx</a:t>
            </a:r>
            <a:r>
              <a:rPr lang="en-US" dirty="0"/>
              <a:t>-based scanner can emit a stream of tokens: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2DCCFF-AA95-4B71-BD14-F330D2F2FFE6}"/>
              </a:ext>
            </a:extLst>
          </p:cNvPr>
          <p:cNvSpPr/>
          <p:nvPr/>
        </p:nvSpPr>
        <p:spPr>
          <a:xfrm>
            <a:off x="366471" y="5018128"/>
            <a:ext cx="5793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/>
              <a:t>Observation: scanner ignores token order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149DC2-AA7C-42EC-AD93-5C322B405CA9}"/>
              </a:ext>
            </a:extLst>
          </p:cNvPr>
          <p:cNvSpPr/>
          <p:nvPr/>
        </p:nvSpPr>
        <p:spPr>
          <a:xfrm>
            <a:off x="1845861" y="4059780"/>
            <a:ext cx="630906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F754D84-9631-46BD-A94F-D65E1074B448}"/>
              </a:ext>
            </a:extLst>
          </p:cNvPr>
          <p:cNvSpPr/>
          <p:nvPr/>
        </p:nvSpPr>
        <p:spPr>
          <a:xfrm>
            <a:off x="1148941" y="4073159"/>
            <a:ext cx="63989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X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9452A1-FDAF-4D07-BCF3-2A641AED14D0}"/>
              </a:ext>
            </a:extLst>
          </p:cNvPr>
          <p:cNvSpPr/>
          <p:nvPr/>
        </p:nvSpPr>
        <p:spPr>
          <a:xfrm>
            <a:off x="2515398" y="4053375"/>
            <a:ext cx="744685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3517B6-06B6-4052-8B99-F31B2BDC9651}"/>
              </a:ext>
            </a:extLst>
          </p:cNvPr>
          <p:cNvSpPr txBox="1"/>
          <p:nvPr/>
        </p:nvSpPr>
        <p:spPr>
          <a:xfrm>
            <a:off x="382493" y="2619818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C3ADA-081E-4DE7-B7A9-095B83BDE9A9}"/>
              </a:ext>
            </a:extLst>
          </p:cNvPr>
          <p:cNvSpPr txBox="1"/>
          <p:nvPr/>
        </p:nvSpPr>
        <p:spPr>
          <a:xfrm>
            <a:off x="393974" y="362282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2960AF-9E25-4475-8F90-DC24343B1ABD}"/>
              </a:ext>
            </a:extLst>
          </p:cNvPr>
          <p:cNvSpPr/>
          <p:nvPr/>
        </p:nvSpPr>
        <p:spPr>
          <a:xfrm>
            <a:off x="3316701" y="4063322"/>
            <a:ext cx="630906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Z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7B3DB09-71E1-40D5-97FD-8F976E1E592C}"/>
              </a:ext>
            </a:extLst>
          </p:cNvPr>
          <p:cNvSpPr/>
          <p:nvPr/>
        </p:nvSpPr>
        <p:spPr>
          <a:xfrm>
            <a:off x="4043254" y="4066864"/>
            <a:ext cx="687927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PLUS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8EB005-EEA1-4BD2-9F95-CCEAAF238CCF}"/>
              </a:ext>
            </a:extLst>
          </p:cNvPr>
          <p:cNvSpPr txBox="1"/>
          <p:nvPr/>
        </p:nvSpPr>
        <p:spPr>
          <a:xfrm>
            <a:off x="1451046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24964-31C3-4821-8F75-F6DC6A8C67F6}"/>
              </a:ext>
            </a:extLst>
          </p:cNvPr>
          <p:cNvSpPr txBox="1"/>
          <p:nvPr/>
        </p:nvSpPr>
        <p:spPr>
          <a:xfrm>
            <a:off x="1731788" y="3112517"/>
            <a:ext cx="368049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AC9048-51BC-4A45-BC01-ED43D1F661A4}"/>
              </a:ext>
            </a:extLst>
          </p:cNvPr>
          <p:cNvSpPr txBox="1"/>
          <p:nvPr/>
        </p:nvSpPr>
        <p:spPr>
          <a:xfrm>
            <a:off x="2203914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1F6A99-D909-4D90-9375-3E336D5CB97D}"/>
              </a:ext>
            </a:extLst>
          </p:cNvPr>
          <p:cNvSpPr txBox="1"/>
          <p:nvPr/>
        </p:nvSpPr>
        <p:spPr>
          <a:xfrm>
            <a:off x="2516557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9543E3-54F6-49BD-9BFB-05A7C002A782}"/>
              </a:ext>
            </a:extLst>
          </p:cNvPr>
          <p:cNvSpPr txBox="1"/>
          <p:nvPr/>
        </p:nvSpPr>
        <p:spPr>
          <a:xfrm>
            <a:off x="3169447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ACFAC7-6C5B-4445-8C37-E8E17C656F20}"/>
              </a:ext>
            </a:extLst>
          </p:cNvPr>
          <p:cNvSpPr txBox="1"/>
          <p:nvPr/>
        </p:nvSpPr>
        <p:spPr>
          <a:xfrm>
            <a:off x="2856044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948A52-2D29-4B5B-BB40-E54C9CF70BD2}"/>
              </a:ext>
            </a:extLst>
          </p:cNvPr>
          <p:cNvSpPr txBox="1"/>
          <p:nvPr/>
        </p:nvSpPr>
        <p:spPr>
          <a:xfrm>
            <a:off x="3513231" y="3116058"/>
            <a:ext cx="505908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6A6E8F-C3C7-4070-8161-CD19DD1329D0}"/>
              </a:ext>
            </a:extLst>
          </p:cNvPr>
          <p:cNvSpPr/>
          <p:nvPr/>
        </p:nvSpPr>
        <p:spPr>
          <a:xfrm>
            <a:off x="270468" y="5469285"/>
            <a:ext cx="8906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B686DA"/>
                </a:solidFill>
              </a:rPr>
              <a:t>Audience Q: Could you enforce construct order another </a:t>
            </a:r>
            <a:r>
              <a:rPr lang="en-US" sz="2600" b="1" dirty="0" err="1">
                <a:solidFill>
                  <a:srgbClr val="B686DA"/>
                </a:solidFill>
              </a:rPr>
              <a:t>RegEx</a:t>
            </a:r>
            <a:r>
              <a:rPr lang="en-US" sz="2600" b="1" dirty="0">
                <a:solidFill>
                  <a:srgbClr val="B686DA"/>
                </a:solidFill>
              </a:rPr>
              <a:t>?</a:t>
            </a:r>
          </a:p>
        </p:txBody>
      </p:sp>
      <p:pic>
        <p:nvPicPr>
          <p:cNvPr id="72" name="Picture 2" descr="Related image">
            <a:extLst>
              <a:ext uri="{FF2B5EF4-FFF2-40B4-BE49-F238E27FC236}">
                <a16:creationId xmlns:a16="http://schemas.microsoft.com/office/drawing/2014/main" id="{464D1519-12EF-421A-A78E-E4A2A4A1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66" y="2498609"/>
            <a:ext cx="3061864" cy="18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3B2D3C-4267-4FD2-9687-BCABCA05CDA0}"/>
              </a:ext>
            </a:extLst>
          </p:cNvPr>
          <p:cNvSpPr/>
          <p:nvPr/>
        </p:nvSpPr>
        <p:spPr>
          <a:xfrm>
            <a:off x="6503108" y="4278027"/>
            <a:ext cx="1679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Cute, but weak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73468D-4E82-47AF-8927-8D8212008FC9}"/>
              </a:ext>
            </a:extLst>
          </p:cNvPr>
          <p:cNvSpPr/>
          <p:nvPr/>
        </p:nvSpPr>
        <p:spPr>
          <a:xfrm>
            <a:off x="4833157" y="4059780"/>
            <a:ext cx="687927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26BE4-A34D-4B8C-8D3C-E97018B0AC20}"/>
              </a:ext>
            </a:extLst>
          </p:cNvPr>
          <p:cNvSpPr txBox="1"/>
          <p:nvPr/>
        </p:nvSpPr>
        <p:spPr>
          <a:xfrm>
            <a:off x="679040" y="5944431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Nope!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0AF1B0-70B6-454B-ACE4-DEE21C56982D}"/>
              </a:ext>
            </a:extLst>
          </p:cNvPr>
          <p:cNvSpPr txBox="1"/>
          <p:nvPr/>
        </p:nvSpPr>
        <p:spPr>
          <a:xfrm>
            <a:off x="2193528" y="5944431"/>
            <a:ext cx="670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RegEx</a:t>
            </a:r>
            <a:r>
              <a:rPr lang="en-US" dirty="0"/>
              <a:t> simply can’t capture all PL structures (e.g. parentheses nesting)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CD8F1C-9BB5-43FC-9E68-3C568DA9FA6A}"/>
                  </a:ext>
                </a:extLst>
              </p14:cNvPr>
              <p14:cNvContentPartPr/>
              <p14:nvPr/>
            </p14:nvContentPartPr>
            <p14:xfrm>
              <a:off x="3139560" y="3989160"/>
              <a:ext cx="43920" cy="3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CD8F1C-9BB5-43FC-9E68-3C568DA9F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0200" y="3979800"/>
                <a:ext cx="6264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9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0" grpId="0"/>
      <p:bldP spid="34" grpId="0" animBg="1"/>
      <p:bldP spid="36" grpId="0" animBg="1"/>
      <p:bldP spid="37" grpId="0" animBg="1"/>
      <p:bldP spid="40" grpId="0"/>
      <p:bldP spid="41" grpId="0"/>
      <p:bldP spid="42" grpId="0" animBg="1"/>
      <p:bldP spid="4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24" grpId="0" animBg="1"/>
      <p:bldP spid="3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72869"/>
            <a:ext cx="3660628" cy="4525963"/>
          </a:xfrm>
        </p:spPr>
        <p:txBody>
          <a:bodyPr/>
          <a:lstStyle/>
          <a:p>
            <a:r>
              <a:rPr lang="en-US" dirty="0"/>
              <a:t>A set of (recursive) rewriting rules to rewrite sequence of symbols</a:t>
            </a:r>
          </a:p>
          <a:p>
            <a:r>
              <a:rPr lang="en-US" dirty="0"/>
              <a:t>Any “completed” sequence represents a string in the language</a:t>
            </a:r>
          </a:p>
        </p:txBody>
      </p:sp>
      <p:pic>
        <p:nvPicPr>
          <p:cNvPr id="4098" name="Picture 2" descr="http://images.sodahead.com/polls/001397231/grammar1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0" y="1910672"/>
            <a:ext cx="3419320" cy="31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6677E-AF77-45BA-9B7A-61934E31177D}"/>
              </a:ext>
            </a:extLst>
          </p:cNvPr>
          <p:cNvGrpSpPr/>
          <p:nvPr/>
        </p:nvGrpSpPr>
        <p:grpSpPr>
          <a:xfrm>
            <a:off x="4449746" y="2198193"/>
            <a:ext cx="5196865" cy="2664477"/>
            <a:chOff x="4449746" y="2198193"/>
            <a:chExt cx="5196865" cy="26644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F3C45A-1E84-46F7-8AD5-CC8A470B2506}"/>
                </a:ext>
              </a:extLst>
            </p:cNvPr>
            <p:cNvSpPr/>
            <p:nvPr/>
          </p:nvSpPr>
          <p:spPr>
            <a:xfrm>
              <a:off x="4765774" y="2198193"/>
              <a:ext cx="4293441" cy="26644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43B7E75B-8245-49D6-8575-74980C058A2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     CFG = (</a:t>
                  </a:r>
                  <a:r>
                    <a:rPr lang="en-US" dirty="0">
                      <a:latin typeface="Century" panose="02040604050505020304" pitchFamily="18" charset="0"/>
                    </a:rPr>
                    <a:t>N,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>
                      <a:latin typeface="Century" panose="02040604050505020304" pitchFamily="18" charset="0"/>
                    </a:rPr>
                    <a:t>,P,S</a:t>
                  </a:r>
                  <a:r>
                    <a:rPr lang="en-US" dirty="0"/>
                    <a:t>) where: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  <a:r>
                    <a:rPr lang="en-US" dirty="0"/>
                    <a:t>: set of nonterminal symbols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/>
                    <a:t>: set of terminal symbols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P</a:t>
                  </a:r>
                  <a:r>
                    <a:rPr lang="en-US" dirty="0"/>
                    <a:t>: set of productions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S</a:t>
                  </a:r>
                  <a:r>
                    <a:rPr lang="en-US" dirty="0"/>
                    <a:t>: start nonterminal in </a:t>
                  </a:r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</a:p>
                <a:p>
                  <a:pPr marL="457200" lvl="1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43B7E75B-8245-49D6-8575-74980C058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  <a:blipFill>
                  <a:blip r:embed="rId3"/>
                  <a:stretch>
                    <a:fillRect t="-55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461B37-E09C-4BF7-8911-E5F65135BFB4}"/>
              </a:ext>
            </a:extLst>
          </p:cNvPr>
          <p:cNvSpPr/>
          <p:nvPr/>
        </p:nvSpPr>
        <p:spPr>
          <a:xfrm>
            <a:off x="4235254" y="3968622"/>
            <a:ext cx="877921" cy="1188098"/>
          </a:xfrm>
          <a:custGeom>
            <a:avLst/>
            <a:gdLst>
              <a:gd name="connsiteX0" fmla="*/ 262859 w 636084"/>
              <a:gd name="connsiteY0" fmla="*/ 1188098 h 1188098"/>
              <a:gd name="connsiteX1" fmla="*/ 14043 w 636084"/>
              <a:gd name="connsiteY1" fmla="*/ 864637 h 1188098"/>
              <a:gd name="connsiteX2" fmla="*/ 636084 w 636084"/>
              <a:gd name="connsiteY2" fmla="*/ 0 h 1188098"/>
              <a:gd name="connsiteX0" fmla="*/ 0 w 373225"/>
              <a:gd name="connsiteY0" fmla="*/ 1188098 h 1188098"/>
              <a:gd name="connsiteX1" fmla="*/ 373225 w 373225"/>
              <a:gd name="connsiteY1" fmla="*/ 0 h 1188098"/>
              <a:gd name="connsiteX0" fmla="*/ 374943 w 748168"/>
              <a:gd name="connsiteY0" fmla="*/ 1188098 h 1188098"/>
              <a:gd name="connsiteX1" fmla="*/ 748168 w 748168"/>
              <a:gd name="connsiteY1" fmla="*/ 0 h 1188098"/>
              <a:gd name="connsiteX0" fmla="*/ 504696 w 877921"/>
              <a:gd name="connsiteY0" fmla="*/ 1188098 h 1188098"/>
              <a:gd name="connsiteX1" fmla="*/ 877921 w 877921"/>
              <a:gd name="connsiteY1" fmla="*/ 0 h 118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921" h="1188098">
                <a:moveTo>
                  <a:pt x="504696" y="1188098"/>
                </a:moveTo>
                <a:cubicBezTo>
                  <a:pt x="-471909" y="711200"/>
                  <a:pt x="143913" y="172098"/>
                  <a:pt x="877921" y="0"/>
                </a:cubicBezTo>
              </a:path>
            </a:pathLst>
          </a:custGeom>
          <a:noFill/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3EF52-886F-44CF-9589-02A37363BB37}"/>
              </a:ext>
            </a:extLst>
          </p:cNvPr>
          <p:cNvSpPr txBox="1"/>
          <p:nvPr/>
        </p:nvSpPr>
        <p:spPr>
          <a:xfrm>
            <a:off x="4820821" y="4951449"/>
            <a:ext cx="3826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Rules where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LHS: a single nonterminal symbol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RHS: a sequence of any symbols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B66135-8590-4020-BF98-4B6AF6E2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2869"/>
            <a:ext cx="3660628" cy="4525963"/>
          </a:xfrm>
        </p:spPr>
        <p:txBody>
          <a:bodyPr/>
          <a:lstStyle/>
          <a:p>
            <a:r>
              <a:rPr lang="en-US" dirty="0"/>
              <a:t>A set of (recursive) rewriting rules to rewrite sequence of symbols</a:t>
            </a:r>
          </a:p>
          <a:p>
            <a:r>
              <a:rPr lang="en-US" dirty="0"/>
              <a:t>Any “completed” sequence represents a string in the language</a:t>
            </a:r>
          </a:p>
        </p:txBody>
      </p:sp>
    </p:spTree>
    <p:extLst>
      <p:ext uri="{BB962C8B-B14F-4D97-AF65-F5344CB8AC3E}">
        <p14:creationId xmlns:p14="http://schemas.microsoft.com/office/powerpoint/2010/main" val="32066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59F2A-2AFF-4C85-B8E7-64686F47E6D2}"/>
              </a:ext>
            </a:extLst>
          </p:cNvPr>
          <p:cNvGrpSpPr/>
          <p:nvPr/>
        </p:nvGrpSpPr>
        <p:grpSpPr>
          <a:xfrm>
            <a:off x="4449746" y="2198193"/>
            <a:ext cx="5196865" cy="2664477"/>
            <a:chOff x="4449746" y="2198193"/>
            <a:chExt cx="5196865" cy="266447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3B1B68-9B20-4C7B-B117-A3A8162B70C3}"/>
                </a:ext>
              </a:extLst>
            </p:cNvPr>
            <p:cNvSpPr/>
            <p:nvPr/>
          </p:nvSpPr>
          <p:spPr>
            <a:xfrm>
              <a:off x="4765774" y="2198193"/>
              <a:ext cx="4293441" cy="26644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BAB2351A-34A6-42AB-872E-E9CB9E00411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     CFG = (</a:t>
                  </a:r>
                  <a:r>
                    <a:rPr lang="en-US" dirty="0">
                      <a:latin typeface="Century" panose="02040604050505020304" pitchFamily="18" charset="0"/>
                    </a:rPr>
                    <a:t>N,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>
                      <a:latin typeface="Century" panose="02040604050505020304" pitchFamily="18" charset="0"/>
                    </a:rPr>
                    <a:t>,P,S</a:t>
                  </a:r>
                  <a:r>
                    <a:rPr lang="en-US" dirty="0"/>
                    <a:t>) where: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  <a:r>
                    <a:rPr lang="en-US" dirty="0"/>
                    <a:t>: set of nonterminal symbols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/>
                    <a:t>: set of terminal symbols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P</a:t>
                  </a:r>
                  <a:r>
                    <a:rPr lang="en-US" dirty="0"/>
                    <a:t>: set of productions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S</a:t>
                  </a:r>
                  <a:r>
                    <a:rPr lang="en-US" dirty="0"/>
                    <a:t>: start nonterminal in </a:t>
                  </a:r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</a:p>
                <a:p>
                  <a:pPr marL="457200" lvl="1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BAB2351A-34A6-42AB-872E-E9CB9E004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  <a:blipFill>
                  <a:blip r:embed="rId3"/>
                  <a:stretch>
                    <a:fillRect t="-55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1DED878-AA7D-474F-B2E8-0F0F67E71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1DED878-AA7D-474F-B2E8-0F0F67E71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4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73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3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76BE4-2BC1-4E0D-A140-BB0AEDBE259A}"/>
              </a:ext>
            </a:extLst>
          </p:cNvPr>
          <p:cNvSpPr/>
          <p:nvPr/>
        </p:nvSpPr>
        <p:spPr>
          <a:xfrm>
            <a:off x="4200244" y="1610424"/>
            <a:ext cx="2990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Producing a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D2810-270B-41DB-A1F1-4CB89163B22E}"/>
              </a:ext>
            </a:extLst>
          </p:cNvPr>
          <p:cNvSpPr/>
          <p:nvPr/>
        </p:nvSpPr>
        <p:spPr>
          <a:xfrm>
            <a:off x="5628884" y="2293594"/>
            <a:ext cx="243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Begin with start symbol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AC385-D514-4398-83B2-D8ECE86F3768}"/>
              </a:ext>
            </a:extLst>
          </p:cNvPr>
          <p:cNvSpPr/>
          <p:nvPr/>
        </p:nvSpPr>
        <p:spPr>
          <a:xfrm>
            <a:off x="4590646" y="2299650"/>
            <a:ext cx="393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BF06D7-7E10-43EE-8457-57F7B4F1A13B}"/>
                  </a:ext>
                </a:extLst>
              </p:cNvPr>
              <p:cNvSpPr/>
              <p:nvPr/>
            </p:nvSpPr>
            <p:spPr>
              <a:xfrm>
                <a:off x="5748574" y="2836718"/>
                <a:ext cx="30160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Apply production P1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(a </a:t>
                </a:r>
                <a:r>
                  <a:rPr lang="en-US" i="1" dirty="0">
                    <a:solidFill>
                      <a:schemeClr val="accent1"/>
                    </a:solidFill>
                  </a:rPr>
                  <a:t>derivation step, denoted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BF06D7-7E10-43EE-8457-57F7B4F1A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74" y="2836718"/>
                <a:ext cx="3016018" cy="646331"/>
              </a:xfrm>
              <a:prstGeom prst="rect">
                <a:avLst/>
              </a:prstGeom>
              <a:blipFill>
                <a:blip r:embed="rId4"/>
                <a:stretch>
                  <a:fillRect l="-1616" t="-4717" r="-101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449236-D5F5-4C61-8A90-EEA2C5A1DBA0}"/>
                  </a:ext>
                </a:extLst>
              </p:cNvPr>
              <p:cNvSpPr/>
              <p:nvPr/>
            </p:nvSpPr>
            <p:spPr>
              <a:xfrm>
                <a:off x="4153988" y="2895991"/>
                <a:ext cx="1650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→( 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449236-D5F5-4C61-8A90-EEA2C5A1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8" y="2895991"/>
                <a:ext cx="16507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FE5513-EF52-420E-8D80-9AF9482CF762}"/>
                  </a:ext>
                </a:extLst>
              </p:cNvPr>
              <p:cNvSpPr/>
              <p:nvPr/>
            </p:nvSpPr>
            <p:spPr>
              <a:xfrm>
                <a:off x="4414797" y="3536692"/>
                <a:ext cx="89806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FE5513-EF52-420E-8D80-9AF9482CF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97" y="3536692"/>
                <a:ext cx="89806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E4F2EB-848C-4CEB-9D0F-F3A6EAF42604}"/>
              </a:ext>
            </a:extLst>
          </p:cNvPr>
          <p:cNvSpPr/>
          <p:nvPr/>
        </p:nvSpPr>
        <p:spPr>
          <a:xfrm>
            <a:off x="5720580" y="3526183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1AEBC-2ABF-4A64-ABBF-1058A3482A78}"/>
              </a:ext>
            </a:extLst>
          </p:cNvPr>
          <p:cNvSpPr/>
          <p:nvPr/>
        </p:nvSpPr>
        <p:spPr>
          <a:xfrm>
            <a:off x="5717468" y="4210848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Apply production P1 again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B80B1-37A2-404D-A684-941B6CD1790D}"/>
              </a:ext>
            </a:extLst>
          </p:cNvPr>
          <p:cNvSpPr/>
          <p:nvPr/>
        </p:nvSpPr>
        <p:spPr>
          <a:xfrm>
            <a:off x="5726800" y="4627190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05A066-E52B-435E-B804-37C13D9696B9}"/>
                  </a:ext>
                </a:extLst>
              </p:cNvPr>
              <p:cNvSpPr/>
              <p:nvPr/>
            </p:nvSpPr>
            <p:spPr>
              <a:xfrm>
                <a:off x="4153988" y="4143185"/>
                <a:ext cx="1650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→( 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05A066-E52B-435E-B804-37C13D969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8" y="4143185"/>
                <a:ext cx="16507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F617E63-2D0C-42B3-AA0C-3886F3AACB84}"/>
                  </a:ext>
                </a:extLst>
              </p:cNvPr>
              <p:cNvSpPr/>
              <p:nvPr/>
            </p:nvSpPr>
            <p:spPr>
              <a:xfrm>
                <a:off x="4267320" y="4671918"/>
                <a:ext cx="132125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(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F617E63-2D0C-42B3-AA0C-3886F3AAC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20" y="4671918"/>
                <a:ext cx="132125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52DAC0E-32E3-4B25-9ED5-20D330E4A1B5}"/>
              </a:ext>
            </a:extLst>
          </p:cNvPr>
          <p:cNvSpPr/>
          <p:nvPr/>
        </p:nvSpPr>
        <p:spPr>
          <a:xfrm>
            <a:off x="5701918" y="5296309"/>
            <a:ext cx="30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Apply another production in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CE0A07-81B3-434E-92D7-CCDB819EC79C}"/>
                  </a:ext>
                </a:extLst>
              </p:cNvPr>
              <p:cNvSpPr/>
              <p:nvPr/>
            </p:nvSpPr>
            <p:spPr>
              <a:xfrm>
                <a:off x="4316212" y="5228646"/>
                <a:ext cx="118423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26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CE0A07-81B3-434E-92D7-CCDB819EC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12" y="5228646"/>
                <a:ext cx="118423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5C277E-82E9-49B3-B964-973EB54C22FA}"/>
                  </a:ext>
                </a:extLst>
              </p:cNvPr>
              <p:cNvSpPr/>
              <p:nvPr/>
            </p:nvSpPr>
            <p:spPr>
              <a:xfrm>
                <a:off x="4367027" y="5732496"/>
                <a:ext cx="103265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5C277E-82E9-49B3-B964-973EB54C2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027" y="5732496"/>
                <a:ext cx="103265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9B6443F-2BB2-4FC0-9620-A9E4657CE621}"/>
              </a:ext>
            </a:extLst>
          </p:cNvPr>
          <p:cNvSpPr/>
          <p:nvPr/>
        </p:nvSpPr>
        <p:spPr>
          <a:xfrm>
            <a:off x="5748576" y="5787296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EB353-6551-451E-9C99-710284F8B5A3}"/>
              </a:ext>
            </a:extLst>
          </p:cNvPr>
          <p:cNvSpPr/>
          <p:nvPr/>
        </p:nvSpPr>
        <p:spPr>
          <a:xfrm>
            <a:off x="4652263" y="6264206"/>
            <a:ext cx="371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terminals, this string is in language</a:t>
            </a:r>
          </a:p>
          <a:p>
            <a:pPr algn="ctr"/>
            <a:r>
              <a:rPr lang="en-US" dirty="0"/>
              <a:t>(a </a:t>
            </a:r>
            <a:r>
              <a:rPr lang="en-US" i="1" dirty="0"/>
              <a:t>sentence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4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3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3BCCA-9E45-46AA-98F0-1D1C6D240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85" y="1485642"/>
            <a:ext cx="3143273" cy="39862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C60CFE-F5FF-47A3-BC5B-BC5D4A9CA415}"/>
              </a:ext>
            </a:extLst>
          </p:cNvPr>
          <p:cNvSpPr/>
          <p:nvPr/>
        </p:nvSpPr>
        <p:spPr>
          <a:xfrm>
            <a:off x="5516915" y="5256118"/>
            <a:ext cx="32019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dirty="0"/>
              <a:t>of context-free grammar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/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Say 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n-US" dirty="0">
                    <a:solidFill>
                      <a:schemeClr val="accent2"/>
                    </a:solidFill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Implicit: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Whatever symbols 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appears in productions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blipFill>
                <a:blip r:embed="rId5"/>
                <a:stretch>
                  <a:fillRect l="-2089" t="-5298" r="-20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E4CD0B-AF40-4D89-87DE-A10F73603CFE}"/>
              </a:ext>
            </a:extLst>
          </p:cNvPr>
          <p:cNvSpPr txBox="1"/>
          <p:nvPr/>
        </p:nvSpPr>
        <p:spPr>
          <a:xfrm>
            <a:off x="1749780" y="3243951"/>
            <a:ext cx="36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Say </a:t>
            </a:r>
            <a:r>
              <a:rPr lang="en-US" dirty="0">
                <a:solidFill>
                  <a:schemeClr val="accent2"/>
                </a:solidFill>
                <a:latin typeface="Century" panose="02040604050505020304" pitchFamily="18" charset="0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Implicit: LHS of top production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33BACE-E2C0-4ABC-A350-5AFF0D2683CC}"/>
              </a:ext>
            </a:extLst>
          </p:cNvPr>
          <p:cNvSpPr txBox="1"/>
          <p:nvPr/>
        </p:nvSpPr>
        <p:spPr>
          <a:xfrm>
            <a:off x="3271942" y="4671838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Collapse rules with</a:t>
            </a:r>
          </a:p>
          <a:p>
            <a:r>
              <a:rPr lang="en-US" dirty="0">
                <a:solidFill>
                  <a:schemeClr val="accent2"/>
                </a:solidFill>
              </a:rPr>
              <a:t>the same LHS </a:t>
            </a:r>
          </a:p>
          <a:p>
            <a:r>
              <a:rPr lang="en-US" dirty="0">
                <a:solidFill>
                  <a:schemeClr val="accent2"/>
                </a:solidFill>
              </a:rPr>
              <a:t>using bar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FBEEA1-CD7A-4A81-BB00-5D2D34A1924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008682" y="2450892"/>
            <a:ext cx="460820" cy="1381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A6614-8A5A-4FA6-9C6B-446548B5D96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28850" y="2589050"/>
            <a:ext cx="240652" cy="193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A0364A-6E06-418E-BA85-4F23DA5C1DB8}"/>
              </a:ext>
            </a:extLst>
          </p:cNvPr>
          <p:cNvCxnSpPr>
            <a:cxnSpLocks/>
          </p:cNvCxnSpPr>
          <p:nvPr/>
        </p:nvCxnSpPr>
        <p:spPr>
          <a:xfrm flipH="1">
            <a:off x="1438067" y="3452599"/>
            <a:ext cx="31171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8B20E8-1331-41FC-A92A-A6980D005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8B20E8-1331-41FC-A92A-A6980D005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7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/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Say 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n-US" dirty="0">
                    <a:solidFill>
                      <a:schemeClr val="accent2"/>
                    </a:solidFill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Implicit: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Whatever symbols 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appears in productions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blipFill>
                <a:blip r:embed="rId8"/>
                <a:stretch>
                  <a:fillRect l="-2089" t="-5298" r="-20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E4CD0B-AF40-4D89-87DE-A10F73603CFE}"/>
              </a:ext>
            </a:extLst>
          </p:cNvPr>
          <p:cNvSpPr txBox="1"/>
          <p:nvPr/>
        </p:nvSpPr>
        <p:spPr>
          <a:xfrm>
            <a:off x="1749780" y="3243951"/>
            <a:ext cx="36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Say </a:t>
            </a:r>
            <a:r>
              <a:rPr lang="en-US" dirty="0">
                <a:solidFill>
                  <a:schemeClr val="accent2"/>
                </a:solidFill>
                <a:latin typeface="Century" panose="02040604050505020304" pitchFamily="18" charset="0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Implicit: LHS of top production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FBEEA1-CD7A-4A81-BB00-5D2D34A1924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008682" y="2450892"/>
            <a:ext cx="460820" cy="1381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A6614-8A5A-4FA6-9C6B-446548B5D96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28850" y="2589050"/>
            <a:ext cx="240652" cy="193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A0364A-6E06-418E-BA85-4F23DA5C1DB8}"/>
              </a:ext>
            </a:extLst>
          </p:cNvPr>
          <p:cNvCxnSpPr>
            <a:cxnSpLocks/>
          </p:cNvCxnSpPr>
          <p:nvPr/>
        </p:nvCxnSpPr>
        <p:spPr>
          <a:xfrm flipH="1">
            <a:off x="1438067" y="3452599"/>
            <a:ext cx="31171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/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|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blipFill>
                <a:blip r:embed="rId5"/>
                <a:stretch>
                  <a:fillRect l="-540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/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/>
                  <a:t>::=(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blipFill>
                <a:blip r:embed="rId6"/>
                <a:stretch>
                  <a:fillRect l="-7874" t="-8333" r="-708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221AD3-188B-463A-AB62-134B276F8FE6}"/>
              </a:ext>
            </a:extLst>
          </p:cNvPr>
          <p:cNvSpPr/>
          <p:nvPr/>
        </p:nvSpPr>
        <p:spPr>
          <a:xfrm>
            <a:off x="5668678" y="1866907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Denote grammar 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D53AF-58B7-40FC-8A51-249EEC5CCCF4}"/>
              </a:ext>
            </a:extLst>
          </p:cNvPr>
          <p:cNvSpPr/>
          <p:nvPr/>
        </p:nvSpPr>
        <p:spPr>
          <a:xfrm>
            <a:off x="5768198" y="3292698"/>
            <a:ext cx="275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equivalently 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91C8B-001C-42B2-A77D-5E02A1D8CE18}"/>
              </a:ext>
            </a:extLst>
          </p:cNvPr>
          <p:cNvSpPr txBox="1"/>
          <p:nvPr/>
        </p:nvSpPr>
        <p:spPr>
          <a:xfrm>
            <a:off x="3271942" y="4671838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Collapse rules with</a:t>
            </a:r>
          </a:p>
          <a:p>
            <a:r>
              <a:rPr lang="en-US" dirty="0">
                <a:solidFill>
                  <a:schemeClr val="accent2"/>
                </a:solidFill>
              </a:rPr>
              <a:t>the same LHS </a:t>
            </a:r>
          </a:p>
          <a:p>
            <a:r>
              <a:rPr lang="en-US" dirty="0">
                <a:solidFill>
                  <a:schemeClr val="accent2"/>
                </a:solidFill>
              </a:rPr>
              <a:t>using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/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blipFill>
                <a:blip r:embed="rId9"/>
                <a:stretch>
                  <a:fillRect l="-7836" t="-7643" r="-67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0678CAA-84F2-4711-AB3C-FFB5466ACDEE}"/>
              </a:ext>
            </a:extLst>
          </p:cNvPr>
          <p:cNvSpPr/>
          <p:nvPr/>
        </p:nvSpPr>
        <p:spPr>
          <a:xfrm>
            <a:off x="6466698" y="4790507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even</a:t>
            </a:r>
          </a:p>
        </p:txBody>
      </p:sp>
    </p:spTree>
    <p:extLst>
      <p:ext uri="{BB962C8B-B14F-4D97-AF65-F5344CB8AC3E}">
        <p14:creationId xmlns:p14="http://schemas.microsoft.com/office/powerpoint/2010/main" val="37163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6912812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6905317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6905317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6912812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C84749-BDEA-4C3E-8F17-812F6C38A256}"/>
              </a:ext>
            </a:extLst>
          </p:cNvPr>
          <p:cNvSpPr/>
          <p:nvPr/>
        </p:nvSpPr>
        <p:spPr>
          <a:xfrm>
            <a:off x="6912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6912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E42A5F-9975-4967-9503-5F965FB7E5B2}"/>
              </a:ext>
            </a:extLst>
          </p:cNvPr>
          <p:cNvSpPr/>
          <p:nvPr/>
        </p:nvSpPr>
        <p:spPr>
          <a:xfrm>
            <a:off x="6920308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6843558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6843558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stCxn id="53" idx="2"/>
            <a:endCxn id="45" idx="0"/>
          </p:cNvCxnSpPr>
          <p:nvPr/>
        </p:nvCxnSpPr>
        <p:spPr>
          <a:xfrm>
            <a:off x="7701730" y="1560130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7701730" y="2087923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7701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7701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0E34B0D-02E6-4DAE-9D04-27598517DECB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7701729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7701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A24C62-A245-4C49-A515-9124084C57A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7701729" y="5138188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701730" y="570874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C110280-A2BD-40A2-AFC7-3AE85C74F203}"/>
              </a:ext>
            </a:extLst>
          </p:cNvPr>
          <p:cNvSpPr txBox="1"/>
          <p:nvPr/>
        </p:nvSpPr>
        <p:spPr>
          <a:xfrm>
            <a:off x="5288829" y="1714054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progress</a:t>
            </a:r>
          </a:p>
        </p:txBody>
      </p:sp>
      <p:pic>
        <p:nvPicPr>
          <p:cNvPr id="72" name="Picture 71" descr="Image result for in progress">
            <a:extLst>
              <a:ext uri="{FF2B5EF4-FFF2-40B4-BE49-F238E27FC236}">
                <a16:creationId xmlns:a16="http://schemas.microsoft.com/office/drawing/2014/main" id="{8278C801-D14D-44AC-8874-F0487A51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6551660" y="174353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Shown </a:t>
            </a:r>
            <a:r>
              <a:rPr lang="en-US" dirty="0" err="1"/>
              <a:t>RegEx</a:t>
            </a:r>
            <a:r>
              <a:rPr lang="en-US" dirty="0"/>
              <a:t> as a good token formalism</a:t>
            </a:r>
          </a:p>
          <a:p>
            <a:r>
              <a:rPr lang="en-US" dirty="0"/>
              <a:t>Lexical specification</a:t>
            </a:r>
          </a:p>
          <a:p>
            <a:r>
              <a:rPr lang="en-US" dirty="0"/>
              <a:t>Lexical recognition</a:t>
            </a:r>
          </a:p>
        </p:txBody>
      </p:sp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/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|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blipFill>
                <a:blip r:embed="rId3"/>
                <a:stretch>
                  <a:fillRect l="-540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/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/>
                  <a:t>::=(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blipFill>
                <a:blip r:embed="rId4"/>
                <a:stretch>
                  <a:fillRect l="-7874" t="-8333" r="-708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221AD3-188B-463A-AB62-134B276F8FE6}"/>
              </a:ext>
            </a:extLst>
          </p:cNvPr>
          <p:cNvSpPr/>
          <p:nvPr/>
        </p:nvSpPr>
        <p:spPr>
          <a:xfrm>
            <a:off x="5668678" y="1866907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Denote grammar 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D53AF-58B7-40FC-8A51-249EEC5CCCF4}"/>
              </a:ext>
            </a:extLst>
          </p:cNvPr>
          <p:cNvSpPr/>
          <p:nvPr/>
        </p:nvSpPr>
        <p:spPr>
          <a:xfrm>
            <a:off x="5768198" y="3292698"/>
            <a:ext cx="275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equivalently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/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blipFill>
                <a:blip r:embed="rId5"/>
                <a:stretch>
                  <a:fillRect l="-7836" t="-7643" r="-67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0678CAA-84F2-4711-AB3C-FFB5466ACDEE}"/>
              </a:ext>
            </a:extLst>
          </p:cNvPr>
          <p:cNvSpPr/>
          <p:nvPr/>
        </p:nvSpPr>
        <p:spPr>
          <a:xfrm>
            <a:off x="6466698" y="4790507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even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E4075E-4B6D-4C9D-B260-8E423D26E79E}"/>
              </a:ext>
            </a:extLst>
          </p:cNvPr>
          <p:cNvSpPr/>
          <p:nvPr/>
        </p:nvSpPr>
        <p:spPr>
          <a:xfrm>
            <a:off x="4048167" y="1771686"/>
            <a:ext cx="1828800" cy="420623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058CE-3442-429D-9EC0-C5EDECE655C6}"/>
              </a:ext>
            </a:extLst>
          </p:cNvPr>
          <p:cNvSpPr txBox="1"/>
          <p:nvPr/>
        </p:nvSpPr>
        <p:spPr>
          <a:xfrm>
            <a:off x="2080260" y="3340948"/>
            <a:ext cx="2099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“BNF”</a:t>
            </a:r>
          </a:p>
        </p:txBody>
      </p:sp>
    </p:spTree>
    <p:extLst>
      <p:ext uri="{BB962C8B-B14F-4D97-AF65-F5344CB8AC3E}">
        <p14:creationId xmlns:p14="http://schemas.microsoft.com/office/powerpoint/2010/main" val="131385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Some languages denoted in BNF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E7B81-238B-4B0A-A6CB-E7C9B2574229}"/>
                  </a:ext>
                </a:extLst>
              </p:cNvPr>
              <p:cNvSpPr txBox="1"/>
              <p:nvPr/>
            </p:nvSpPr>
            <p:spPr>
              <a:xfrm>
                <a:off x="796492" y="1789395"/>
                <a:ext cx="16321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:r>
                  <a:rPr lang="en-US" sz="12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E7B81-238B-4B0A-A6CB-E7C9B257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92" y="1789395"/>
                <a:ext cx="1632178" cy="954107"/>
              </a:xfrm>
              <a:prstGeom prst="rect">
                <a:avLst/>
              </a:prstGeom>
              <a:blipFill>
                <a:blip r:embed="rId3"/>
                <a:stretch>
                  <a:fillRect l="-7865" t="-8333" r="-412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CAE27-C16C-48C7-9110-329C39787C64}"/>
                  </a:ext>
                </a:extLst>
              </p:cNvPr>
              <p:cNvSpPr txBox="1"/>
              <p:nvPr/>
            </p:nvSpPr>
            <p:spPr>
              <a:xfrm>
                <a:off x="749057" y="2965192"/>
                <a:ext cx="200086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b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/>
                  <a:t>e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</a:t>
                </a:r>
                <a:r>
                  <a:rPr lang="en-US" sz="2800" b="1" dirty="0"/>
                  <a:t>see </a:t>
                </a:r>
                <a:r>
                  <a:rPr lang="en-US" sz="2800" b="1" dirty="0" err="1"/>
                  <a:t>ya</a:t>
                </a:r>
                <a:endParaRPr lang="en-US" sz="2800" dirty="0"/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endParaRPr lang="en-US" sz="2800" b="1" dirty="0"/>
              </a:p>
              <a:p>
                <a:r>
                  <a:rPr lang="en-US" sz="2800" dirty="0"/>
                  <a:t>     |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CAE27-C16C-48C7-9110-329C3978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7" y="2965192"/>
                <a:ext cx="2000869" cy="1815882"/>
              </a:xfrm>
              <a:prstGeom prst="rect">
                <a:avLst/>
              </a:prstGeom>
              <a:blipFill>
                <a:blip r:embed="rId4"/>
                <a:stretch>
                  <a:fillRect l="-6402" t="-4027" r="-518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A306738-BD42-4B4E-926C-C51165BCDF89}"/>
              </a:ext>
            </a:extLst>
          </p:cNvPr>
          <p:cNvSpPr txBox="1"/>
          <p:nvPr/>
        </p:nvSpPr>
        <p:spPr>
          <a:xfrm>
            <a:off x="725844" y="4964560"/>
            <a:ext cx="1582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800" i="1" dirty="0"/>
              <a:t> </a:t>
            </a:r>
            <a:r>
              <a:rPr lang="en-US" sz="2800" dirty="0"/>
              <a:t>::=</a:t>
            </a:r>
            <a:r>
              <a:rPr lang="en-US" sz="2800" i="1" dirty="0"/>
              <a:t> </a:t>
            </a:r>
            <a:r>
              <a:rPr lang="en-US" sz="2800" b="1" dirty="0" err="1"/>
              <a:t>a</a:t>
            </a:r>
            <a:r>
              <a:rPr lang="en-US" sz="2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en-US" sz="2800" i="1" dirty="0"/>
              <a:t> </a:t>
            </a:r>
            <a:r>
              <a:rPr lang="en-US" sz="2800" dirty="0"/>
              <a:t>::=</a:t>
            </a:r>
            <a:r>
              <a:rPr lang="en-US" sz="2800" i="1" dirty="0"/>
              <a:t> </a:t>
            </a:r>
            <a:r>
              <a:rPr lang="en-US" sz="2800" b="1" dirty="0"/>
              <a:t>w t f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BF732D-8B24-466A-8EB9-1A1E34B9B706}"/>
                  </a:ext>
                </a:extLst>
              </p:cNvPr>
              <p:cNvSpPr/>
              <p:nvPr/>
            </p:nvSpPr>
            <p:spPr>
              <a:xfrm>
                <a:off x="3057378" y="2766733"/>
                <a:ext cx="19173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e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BF732D-8B24-466A-8EB9-1A1E34B9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78" y="2766733"/>
                <a:ext cx="1917384" cy="709105"/>
              </a:xfrm>
              <a:prstGeom prst="rect">
                <a:avLst/>
              </a:prstGeom>
              <a:blipFill>
                <a:blip r:embed="rId5"/>
                <a:stretch>
                  <a:fillRect l="-2548" r="-541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99D905-7DCE-4736-B43A-A15AE67AF4E0}"/>
                  </a:ext>
                </a:extLst>
              </p:cNvPr>
              <p:cNvSpPr/>
              <p:nvPr/>
            </p:nvSpPr>
            <p:spPr>
              <a:xfrm>
                <a:off x="3052331" y="3191638"/>
                <a:ext cx="19173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</a:t>
                </a:r>
                <a:r>
                  <a:rPr lang="en-US" sz="2800" dirty="0"/>
                  <a:t> </a:t>
                </a:r>
                <a:r>
                  <a:rPr lang="en-US" sz="2800" b="1" dirty="0"/>
                  <a:t>e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99D905-7DCE-4736-B43A-A15AE67AF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1" y="3191638"/>
                <a:ext cx="1917384" cy="709105"/>
              </a:xfrm>
              <a:prstGeom prst="rect">
                <a:avLst/>
              </a:prstGeom>
              <a:blipFill>
                <a:blip r:embed="rId6"/>
                <a:stretch>
                  <a:fillRect l="-2548" r="-541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DDEED5-0B3A-4CEC-BADF-2A0016CF289C}"/>
                  </a:ext>
                </a:extLst>
              </p:cNvPr>
              <p:cNvSpPr/>
              <p:nvPr/>
            </p:nvSpPr>
            <p:spPr>
              <a:xfrm>
                <a:off x="3065452" y="3640772"/>
                <a:ext cx="18317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see</a:t>
                </a:r>
                <a:r>
                  <a:rPr lang="en-US" sz="2800" dirty="0"/>
                  <a:t> </a:t>
                </a:r>
                <a:r>
                  <a:rPr lang="en-US" sz="2800" b="1" dirty="0" err="1"/>
                  <a:t>ya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DDEED5-0B3A-4CEC-BADF-2A0016CF2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52" y="3640772"/>
                <a:ext cx="1831784" cy="709105"/>
              </a:xfrm>
              <a:prstGeom prst="rect">
                <a:avLst/>
              </a:prstGeom>
              <a:blipFill>
                <a:blip r:embed="rId7"/>
                <a:stretch>
                  <a:fillRect l="-2667" r="-566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5F7BC4-A3F8-453B-906C-7499DAF8090A}"/>
                  </a:ext>
                </a:extLst>
              </p:cNvPr>
              <p:cNvSpPr/>
              <p:nvPr/>
            </p:nvSpPr>
            <p:spPr>
              <a:xfrm>
                <a:off x="3047285" y="4954834"/>
                <a:ext cx="1340303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Y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Y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5F7BC4-A3F8-453B-906C-7499DAF80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5" y="4954834"/>
                <a:ext cx="1340303" cy="709105"/>
              </a:xfrm>
              <a:prstGeom prst="rect">
                <a:avLst/>
              </a:prstGeom>
              <a:blipFill>
                <a:blip r:embed="rId8"/>
                <a:stretch>
                  <a:fillRect l="-3636" r="-772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A140888-6438-42BA-B9E9-1324840624FF}"/>
              </a:ext>
            </a:extLst>
          </p:cNvPr>
          <p:cNvSpPr/>
          <p:nvPr/>
        </p:nvSpPr>
        <p:spPr>
          <a:xfrm>
            <a:off x="3217852" y="5646193"/>
            <a:ext cx="41732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Accepts no strings </a:t>
            </a:r>
          </a:p>
          <a:p>
            <a:pPr algn="ctr"/>
            <a:r>
              <a:rPr lang="en-US" sz="2800" dirty="0"/>
              <a:t>(not even the empty string)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89003B-9892-4174-833C-C4E35C27092C}"/>
                  </a:ext>
                </a:extLst>
              </p:cNvPr>
              <p:cNvSpPr/>
              <p:nvPr/>
            </p:nvSpPr>
            <p:spPr>
              <a:xfrm>
                <a:off x="4866591" y="2757359"/>
                <a:ext cx="1284198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e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89003B-9892-4174-833C-C4E35C270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91" y="2757359"/>
                <a:ext cx="1284198" cy="709105"/>
              </a:xfrm>
              <a:prstGeom prst="rect">
                <a:avLst/>
              </a:prstGeom>
              <a:blipFill>
                <a:blip r:embed="rId9"/>
                <a:stretch>
                  <a:fillRect r="-900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0351A0-9D41-4684-BB51-5C6847FB6049}"/>
                  </a:ext>
                </a:extLst>
              </p:cNvPr>
              <p:cNvSpPr/>
              <p:nvPr/>
            </p:nvSpPr>
            <p:spPr>
              <a:xfrm>
                <a:off x="4877566" y="3202506"/>
                <a:ext cx="1843646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0351A0-9D41-4684-BB51-5C6847FB6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66" y="3202506"/>
                <a:ext cx="1843646" cy="709105"/>
              </a:xfrm>
              <a:prstGeom prst="rect">
                <a:avLst/>
              </a:prstGeom>
              <a:blipFill>
                <a:blip r:embed="rId10"/>
                <a:stretch>
                  <a:fillRect r="-59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C81DCB-6506-4137-AF58-6EEC6FE5F362}"/>
                  </a:ext>
                </a:extLst>
              </p:cNvPr>
              <p:cNvSpPr/>
              <p:nvPr/>
            </p:nvSpPr>
            <p:spPr>
              <a:xfrm>
                <a:off x="6445474" y="3217861"/>
                <a:ext cx="1617622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C81DCB-6506-4137-AF58-6EEC6FE5F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74" y="3217861"/>
                <a:ext cx="1617622" cy="709105"/>
              </a:xfrm>
              <a:prstGeom prst="rect">
                <a:avLst/>
              </a:prstGeom>
              <a:blipFill>
                <a:blip r:embed="rId11"/>
                <a:stretch>
                  <a:fillRect r="-676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BB4B6-D7DE-48BD-A6E5-54CC370ABFF4}"/>
                  </a:ext>
                </a:extLst>
              </p:cNvPr>
              <p:cNvSpPr/>
              <p:nvPr/>
            </p:nvSpPr>
            <p:spPr>
              <a:xfrm>
                <a:off x="4274111" y="4950135"/>
                <a:ext cx="1258550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Y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BB4B6-D7DE-48BD-A6E5-54CC370AB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1" y="4950135"/>
                <a:ext cx="1258550" cy="709105"/>
              </a:xfrm>
              <a:prstGeom prst="rect">
                <a:avLst/>
              </a:prstGeom>
              <a:blipFill>
                <a:blip r:embed="rId12"/>
                <a:stretch>
                  <a:fillRect r="-9179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E3CD10-8963-4436-A64D-632A2CA34D88}"/>
                  </a:ext>
                </a:extLst>
              </p:cNvPr>
              <p:cNvSpPr/>
              <p:nvPr/>
            </p:nvSpPr>
            <p:spPr>
              <a:xfrm>
                <a:off x="5443847" y="4976358"/>
                <a:ext cx="151182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Y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E3CD10-8963-4436-A64D-632A2CA34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47" y="4976358"/>
                <a:ext cx="1511824" cy="709105"/>
              </a:xfrm>
              <a:prstGeom prst="rect">
                <a:avLst/>
              </a:prstGeom>
              <a:blipFill>
                <a:blip r:embed="rId13"/>
                <a:stretch>
                  <a:fillRect r="-766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066C38-BDBE-4AD2-9EE3-2A1D1C28BA27}"/>
                  </a:ext>
                </a:extLst>
              </p:cNvPr>
              <p:cNvSpPr/>
              <p:nvPr/>
            </p:nvSpPr>
            <p:spPr>
              <a:xfrm>
                <a:off x="6819622" y="4997402"/>
                <a:ext cx="825739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…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066C38-BDBE-4AD2-9EE3-2A1D1C28B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22" y="4997402"/>
                <a:ext cx="825739" cy="709105"/>
              </a:xfrm>
              <a:prstGeom prst="rect">
                <a:avLst/>
              </a:prstGeom>
              <a:blipFill>
                <a:blip r:embed="rId14"/>
                <a:stretch>
                  <a:fillRect r="-1407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94E5DC-770F-402E-8AB6-2E1EC92CE27C}"/>
              </a:ext>
            </a:extLst>
          </p:cNvPr>
          <p:cNvCxnSpPr/>
          <p:nvPr/>
        </p:nvCxnSpPr>
        <p:spPr>
          <a:xfrm>
            <a:off x="425450" y="2654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83C74F-C811-4B48-A135-EC51622D64F8}"/>
              </a:ext>
            </a:extLst>
          </p:cNvPr>
          <p:cNvCxnSpPr/>
          <p:nvPr/>
        </p:nvCxnSpPr>
        <p:spPr>
          <a:xfrm>
            <a:off x="374650" y="2844800"/>
            <a:ext cx="840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3129E-B386-4447-B285-E13C8854417D}"/>
              </a:ext>
            </a:extLst>
          </p:cNvPr>
          <p:cNvCxnSpPr/>
          <p:nvPr/>
        </p:nvCxnSpPr>
        <p:spPr>
          <a:xfrm>
            <a:off x="393700" y="4838700"/>
            <a:ext cx="840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19" grpId="0"/>
      <p:bldP spid="20" grpId="0"/>
      <p:bldP spid="21" grpId="0"/>
      <p:bldP spid="12" grpId="0"/>
      <p:bldP spid="13" grpId="0"/>
      <p:bldP spid="16" grpId="0"/>
      <p:bldP spid="28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DBC0-FADD-4C98-B1D3-8577CE1B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825625"/>
            <a:ext cx="417952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Represent Derivations</a:t>
            </a:r>
          </a:p>
          <a:p>
            <a:r>
              <a:rPr lang="en-US" sz="2400" dirty="0"/>
              <a:t>Nodes are symbols in a tree</a:t>
            </a:r>
          </a:p>
          <a:p>
            <a:r>
              <a:rPr lang="en-US" sz="2400" dirty="0"/>
              <a:t>Rooted at start symbol</a:t>
            </a:r>
          </a:p>
          <a:p>
            <a:r>
              <a:rPr lang="en-US" sz="2400" dirty="0"/>
              <a:t>Children are derivation step</a:t>
            </a:r>
          </a:p>
          <a:p>
            <a:r>
              <a:rPr lang="en-US" sz="2400" dirty="0"/>
              <a:t>Leaves are final string (if all </a:t>
            </a:r>
            <a:r>
              <a:rPr lang="en-US" sz="2400" dirty="0" err="1"/>
              <a:t>nonterminals</a:t>
            </a:r>
            <a:r>
              <a:rPr lang="en-US" sz="2400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296A2E-F1F9-469D-BBEE-02B345262F45}"/>
              </a:ext>
            </a:extLst>
          </p:cNvPr>
          <p:cNvSpPr/>
          <p:nvPr/>
        </p:nvSpPr>
        <p:spPr>
          <a:xfrm>
            <a:off x="4249156" y="1568134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en-US" sz="2800" i="1" dirty="0"/>
              <a:t>F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7873F-C406-431D-A046-DE2470FF34DE}"/>
              </a:ext>
            </a:extLst>
          </p:cNvPr>
          <p:cNvSpPr/>
          <p:nvPr/>
        </p:nvSpPr>
        <p:spPr>
          <a:xfrm>
            <a:off x="7134129" y="2419981"/>
            <a:ext cx="3962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F</a:t>
            </a:r>
            <a:endParaRPr lang="en-US" sz="3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6909C7-56CC-4640-91BE-ADF2B44D04F3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flipH="1">
            <a:off x="6137706" y="3066312"/>
            <a:ext cx="1194554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EE629E-0332-4C7F-A9E5-FB0D5ED1DEA1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7332260" y="3066312"/>
            <a:ext cx="1075983" cy="4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ECF81-1C5A-4242-9B55-27F7BE637FF9}"/>
              </a:ext>
            </a:extLst>
          </p:cNvPr>
          <p:cNvSpPr/>
          <p:nvPr/>
        </p:nvSpPr>
        <p:spPr>
          <a:xfrm>
            <a:off x="6740719" y="3510416"/>
            <a:ext cx="4764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G</a:t>
            </a:r>
            <a:endParaRPr lang="en-US" sz="3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D0DFAE-65D1-40FB-92DC-A14E987DBAFE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6978925" y="3066312"/>
            <a:ext cx="353335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D6959-7769-4F9C-BFA8-9DF39C454C7B}"/>
              </a:ext>
            </a:extLst>
          </p:cNvPr>
          <p:cNvSpPr/>
          <p:nvPr/>
        </p:nvSpPr>
        <p:spPr>
          <a:xfrm>
            <a:off x="5900703" y="3510416"/>
            <a:ext cx="4740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b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869E4-4B48-4F5C-80D9-AB974B3B2A7D}"/>
              </a:ext>
            </a:extLst>
          </p:cNvPr>
          <p:cNvSpPr/>
          <p:nvPr/>
        </p:nvSpPr>
        <p:spPr>
          <a:xfrm>
            <a:off x="7530391" y="3510416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y</a:t>
            </a:r>
            <a:endParaRPr lang="en-US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0A5558-0BF9-4C7D-A326-57EAD1D1E36E}"/>
              </a:ext>
            </a:extLst>
          </p:cNvPr>
          <p:cNvSpPr/>
          <p:nvPr/>
        </p:nvSpPr>
        <p:spPr>
          <a:xfrm>
            <a:off x="8181514" y="3517478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e</a:t>
            </a:r>
            <a:endParaRPr lang="en-US" sz="3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95A5C1-9651-4CA4-8E38-6B551AE4F789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7332260" y="3066312"/>
            <a:ext cx="424860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A492EC1-BCCC-4B46-9063-BE8E00A8AFE7}"/>
              </a:ext>
            </a:extLst>
          </p:cNvPr>
          <p:cNvSpPr/>
          <p:nvPr/>
        </p:nvSpPr>
        <p:spPr>
          <a:xfrm>
            <a:off x="6344457" y="4517082"/>
            <a:ext cx="4764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G</a:t>
            </a:r>
            <a:endParaRPr lang="en-US" sz="36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4CB07B-2A3C-44DF-A31F-78E759DAAFBB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6582663" y="4156747"/>
            <a:ext cx="396262" cy="36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9779BB8-8F08-4648-9961-0BC2CE7626C5}"/>
              </a:ext>
            </a:extLst>
          </p:cNvPr>
          <p:cNvSpPr/>
          <p:nvPr/>
        </p:nvSpPr>
        <p:spPr>
          <a:xfrm>
            <a:off x="7134129" y="4517082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y</a:t>
            </a:r>
            <a:endParaRPr lang="en-US" sz="36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BFE8D9-8D82-4F0C-8CA9-7988FD5E32EC}"/>
              </a:ext>
            </a:extLst>
          </p:cNvPr>
          <p:cNvCxnSpPr>
            <a:cxnSpLocks/>
            <a:stCxn id="17" idx="2"/>
            <a:endCxn id="35" idx="0"/>
          </p:cNvCxnSpPr>
          <p:nvPr/>
        </p:nvCxnSpPr>
        <p:spPr>
          <a:xfrm>
            <a:off x="6978925" y="4156747"/>
            <a:ext cx="381933" cy="36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A25BD5-AAB4-47E0-8F71-7300B2C5EA5E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>
            <a:off x="6582663" y="5163413"/>
            <a:ext cx="0" cy="27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2FCC9-1857-47D9-86AF-180754BAC36C}"/>
                  </a:ext>
                </a:extLst>
              </p:cNvPr>
              <p:cNvSpPr/>
              <p:nvPr/>
            </p:nvSpPr>
            <p:spPr>
              <a:xfrm>
                <a:off x="6355934" y="5437946"/>
                <a:ext cx="45345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2FCC9-1857-47D9-86AF-180754BAC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34" y="5437946"/>
                <a:ext cx="4534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9E8496-B3B7-4CF7-B3A1-6446954D5F8B}"/>
                  </a:ext>
                </a:extLst>
              </p:cNvPr>
              <p:cNvSpPr/>
              <p:nvPr/>
            </p:nvSpPr>
            <p:spPr>
              <a:xfrm>
                <a:off x="7556956" y="1357603"/>
                <a:ext cx="1535870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9E8496-B3B7-4CF7-B3A1-6446954D5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956" y="1357603"/>
                <a:ext cx="1535870" cy="709105"/>
              </a:xfrm>
              <a:prstGeom prst="rect">
                <a:avLst/>
              </a:prstGeom>
              <a:blipFill>
                <a:blip r:embed="rId4"/>
                <a:stretch>
                  <a:fillRect r="-714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DD0CE9-2FD9-4086-9AA2-A1AD031C2F9D}"/>
                  </a:ext>
                </a:extLst>
              </p:cNvPr>
              <p:cNvSpPr/>
              <p:nvPr/>
            </p:nvSpPr>
            <p:spPr>
              <a:xfrm>
                <a:off x="5903780" y="1357603"/>
                <a:ext cx="1843646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DD0CE9-2FD9-4086-9AA2-A1AD031C2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780" y="1357603"/>
                <a:ext cx="1843646" cy="709105"/>
              </a:xfrm>
              <a:prstGeom prst="rect">
                <a:avLst/>
              </a:prstGeom>
              <a:blipFill>
                <a:blip r:embed="rId5"/>
                <a:stretch>
                  <a:fillRect r="-5941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DC9B6B-2A6C-48F5-BE31-29FDDC2033A3}"/>
                  </a:ext>
                </a:extLst>
              </p:cNvPr>
              <p:cNvSpPr/>
              <p:nvPr/>
            </p:nvSpPr>
            <p:spPr>
              <a:xfrm>
                <a:off x="4347957" y="1353414"/>
                <a:ext cx="1752275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</a:t>
                </a:r>
                <a:r>
                  <a:rPr lang="en-US" sz="2800" dirty="0"/>
                  <a:t> </a:t>
                </a:r>
                <a:r>
                  <a:rPr lang="en-US" sz="2800" b="1" dirty="0"/>
                  <a:t>e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DC9B6B-2A6C-48F5-BE31-29FDDC203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57" y="1353414"/>
                <a:ext cx="1752275" cy="709105"/>
              </a:xfrm>
              <a:prstGeom prst="rect">
                <a:avLst/>
              </a:prstGeom>
              <a:blipFill>
                <a:blip r:embed="rId6"/>
                <a:stretch>
                  <a:fillRect r="-590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8BD5AB-41B8-42AD-8157-2A57F9F51349}"/>
              </a:ext>
            </a:extLst>
          </p:cNvPr>
          <p:cNvCxnSpPr/>
          <p:nvPr/>
        </p:nvCxnSpPr>
        <p:spPr>
          <a:xfrm>
            <a:off x="4220456" y="2028571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E76011E-1B4B-4633-BAFC-581F0431826C}"/>
              </a:ext>
            </a:extLst>
          </p:cNvPr>
          <p:cNvSpPr/>
          <p:nvPr/>
        </p:nvSpPr>
        <p:spPr>
          <a:xfrm>
            <a:off x="4957276" y="1560767"/>
            <a:ext cx="1042664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000790-DEF6-4B8B-A92F-BD8A9EF1E311}"/>
              </a:ext>
            </a:extLst>
          </p:cNvPr>
          <p:cNvCxnSpPr>
            <a:cxnSpLocks/>
          </p:cNvCxnSpPr>
          <p:nvPr/>
        </p:nvCxnSpPr>
        <p:spPr>
          <a:xfrm>
            <a:off x="5227815" y="1978466"/>
            <a:ext cx="2826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4840A8E-3F3C-49B0-B2B5-3EA6690682DF}"/>
              </a:ext>
            </a:extLst>
          </p:cNvPr>
          <p:cNvSpPr/>
          <p:nvPr/>
        </p:nvSpPr>
        <p:spPr>
          <a:xfrm>
            <a:off x="6604160" y="1573161"/>
            <a:ext cx="568605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F81B981-5E7D-4F89-BCF9-8B1DB146E692}"/>
              </a:ext>
            </a:extLst>
          </p:cNvPr>
          <p:cNvCxnSpPr>
            <a:cxnSpLocks/>
          </p:cNvCxnSpPr>
          <p:nvPr/>
        </p:nvCxnSpPr>
        <p:spPr>
          <a:xfrm>
            <a:off x="6614793" y="2012139"/>
            <a:ext cx="2826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D0054F-B9FA-4A32-8441-C3DE97ECBD26}"/>
              </a:ext>
            </a:extLst>
          </p:cNvPr>
          <p:cNvSpPr/>
          <p:nvPr/>
        </p:nvSpPr>
        <p:spPr>
          <a:xfrm>
            <a:off x="8217247" y="1589593"/>
            <a:ext cx="56548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19" grpId="0" animBg="1"/>
      <p:bldP spid="20" grpId="0" animBg="1"/>
      <p:bldP spid="21" grpId="0" animBg="1"/>
      <p:bldP spid="33" grpId="0" animBg="1"/>
      <p:bldP spid="35" grpId="0" animBg="1"/>
      <p:bldP spid="38" grpId="0" animBg="1"/>
      <p:bldP spid="44" grpId="0"/>
      <p:bldP spid="45" grpId="0"/>
      <p:bldP spid="46" grpId="0"/>
      <p:bldP spid="48" grpId="0" animBg="1"/>
      <p:bldP spid="51" grpId="0" animBg="1"/>
      <p:bldP spid="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CFG use in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4" name="Picture 2" descr="Image result for i came here to laugh not to read">
            <a:extLst>
              <a:ext uri="{FF2B5EF4-FFF2-40B4-BE49-F238E27FC236}">
                <a16:creationId xmlns:a16="http://schemas.microsoft.com/office/drawing/2014/main" id="{A3F71BC3-8AFB-41E4-8BBC-39BAFCE1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8" y="2144925"/>
            <a:ext cx="59531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652CF-3F76-45C6-AED7-2DF73BC88434}"/>
              </a:ext>
            </a:extLst>
          </p:cNvPr>
          <p:cNvCxnSpPr>
            <a:cxnSpLocks/>
          </p:cNvCxnSpPr>
          <p:nvPr/>
        </p:nvCxnSpPr>
        <p:spPr>
          <a:xfrm flipV="1">
            <a:off x="5758903" y="2228474"/>
            <a:ext cx="1928940" cy="72061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445074-ACA0-4B37-ADF8-4C1BF35BABFA}"/>
              </a:ext>
            </a:extLst>
          </p:cNvPr>
          <p:cNvCxnSpPr>
            <a:cxnSpLocks/>
          </p:cNvCxnSpPr>
          <p:nvPr/>
        </p:nvCxnSpPr>
        <p:spPr>
          <a:xfrm>
            <a:off x="5758903" y="2452531"/>
            <a:ext cx="1986247" cy="37544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6CF06D-3FB4-46AA-88F6-2308D2566B1D}"/>
              </a:ext>
            </a:extLst>
          </p:cNvPr>
          <p:cNvCxnSpPr>
            <a:cxnSpLocks/>
          </p:cNvCxnSpPr>
          <p:nvPr/>
        </p:nvCxnSpPr>
        <p:spPr>
          <a:xfrm flipV="1">
            <a:off x="4900013" y="4747615"/>
            <a:ext cx="1500787" cy="6247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F0EDF5-9791-4E3F-9105-A6A645BB8491}"/>
              </a:ext>
            </a:extLst>
          </p:cNvPr>
          <p:cNvCxnSpPr>
            <a:cxnSpLocks/>
          </p:cNvCxnSpPr>
          <p:nvPr/>
        </p:nvCxnSpPr>
        <p:spPr>
          <a:xfrm>
            <a:off x="4900013" y="4875792"/>
            <a:ext cx="1500787" cy="36676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50B562-3613-460C-B221-3391DD140AB2}"/>
              </a:ext>
            </a:extLst>
          </p:cNvPr>
          <p:cNvSpPr txBox="1"/>
          <p:nvPr/>
        </p:nvSpPr>
        <p:spPr>
          <a:xfrm>
            <a:off x="5940572" y="1789291"/>
            <a:ext cx="13821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Compile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7A69E5-DBCE-4FD8-9759-D7F5DF5D7F2C}"/>
              </a:ext>
            </a:extLst>
          </p:cNvPr>
          <p:cNvSpPr txBox="1"/>
          <p:nvPr/>
        </p:nvSpPr>
        <p:spPr>
          <a:xfrm>
            <a:off x="5087736" y="5417610"/>
            <a:ext cx="21824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Push Symbols</a:t>
            </a:r>
          </a:p>
        </p:txBody>
      </p:sp>
    </p:spTree>
    <p:extLst>
      <p:ext uri="{BB962C8B-B14F-4D97-AF65-F5344CB8AC3E}">
        <p14:creationId xmlns:p14="http://schemas.microsoft.com/office/powerpoint/2010/main" val="3683124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CFG use in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CA299F41-CBCF-4909-A5CC-415588B3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53785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CFG for PL Syntactic Structure</a:t>
            </a:r>
          </a:p>
          <a:p>
            <a:pPr marL="0" indent="0">
              <a:buNone/>
            </a:pPr>
            <a:r>
              <a:rPr lang="en-US" sz="2400" dirty="0"/>
              <a:t>Productions specify valid programs</a:t>
            </a:r>
          </a:p>
          <a:p>
            <a:r>
              <a:rPr lang="en-US" sz="2400" dirty="0"/>
              <a:t>Let the terminals be the tokens in the language</a:t>
            </a:r>
          </a:p>
          <a:p>
            <a:r>
              <a:rPr lang="en-US" sz="2400" dirty="0"/>
              <a:t>Let the </a:t>
            </a:r>
            <a:r>
              <a:rPr lang="en-US" sz="2400" dirty="0" err="1"/>
              <a:t>nonterminals</a:t>
            </a:r>
            <a:r>
              <a:rPr lang="en-US" sz="2400" dirty="0"/>
              <a:t> be the groupings that form language constructs</a:t>
            </a:r>
          </a:p>
          <a:p>
            <a:pPr lvl="1"/>
            <a:r>
              <a:rPr lang="en-US" sz="2000" dirty="0"/>
              <a:t>(loops, statements, functions, calls,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400" dirty="0"/>
              <a:t>The grammar will recognize (or reject) the stream of tokens from the </a:t>
            </a:r>
            <a:r>
              <a:rPr lang="en-US" sz="2400" dirty="0" err="1"/>
              <a:t>Lexer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632617-FF2C-4E7A-BA66-A90A43F9C7DC}"/>
              </a:ext>
            </a:extLst>
          </p:cNvPr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296524-42E6-4F79-BC15-858BEDCB7C4D}"/>
              </a:ext>
            </a:extLst>
          </p:cNvPr>
          <p:cNvSpPr/>
          <p:nvPr/>
        </p:nvSpPr>
        <p:spPr>
          <a:xfrm>
            <a:off x="6154319" y="3210997"/>
            <a:ext cx="23138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see an example with this grammar</a:t>
            </a:r>
          </a:p>
        </p:txBody>
      </p:sp>
    </p:spTree>
    <p:extLst>
      <p:ext uri="{BB962C8B-B14F-4D97-AF65-F5344CB8AC3E}">
        <p14:creationId xmlns:p14="http://schemas.microsoft.com/office/powerpoint/2010/main" val="11796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b="1" dirty="0"/>
                  <a:t>         </a:t>
                </a:r>
                <a:r>
                  <a:rPr lang="en-US" b="1" u="sng" dirty="0"/>
                  <a:t>Derivation Sequence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i="1" dirty="0"/>
                  <a:t>        Prog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end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i="1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  <a:blipFill>
                <a:blip r:embed="rId2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AC043D-611A-4896-9C99-16BD0CA74C2D}"/>
              </a:ext>
            </a:extLst>
          </p:cNvPr>
          <p:cNvGrpSpPr/>
          <p:nvPr/>
        </p:nvGrpSpPr>
        <p:grpSpPr>
          <a:xfrm>
            <a:off x="7151694" y="2848687"/>
            <a:ext cx="1752600" cy="730773"/>
            <a:chOff x="7151694" y="2848687"/>
            <a:chExt cx="1752600" cy="730773"/>
          </a:xfrm>
        </p:grpSpPr>
        <p:sp>
          <p:nvSpPr>
            <p:cNvPr id="22" name="TextBox 21"/>
            <p:cNvSpPr txBox="1"/>
            <p:nvPr/>
          </p:nvSpPr>
          <p:spPr>
            <a:xfrm>
              <a:off x="7151694" y="3210128"/>
              <a:ext cx="5934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98664" y="3210128"/>
              <a:ext cx="66595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cross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40092" y="3210128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" name="Straight Connector 4"/>
            <p:cNvCxnSpPr>
              <a:stCxn id="19" idx="2"/>
              <a:endCxn id="22" idx="0"/>
            </p:cNvCxnSpPr>
            <p:nvPr/>
          </p:nvCxnSpPr>
          <p:spPr>
            <a:xfrm flipH="1">
              <a:off x="7448410" y="2848687"/>
              <a:ext cx="68820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>
              <a:stCxn id="19" idx="2"/>
              <a:endCxn id="24" idx="0"/>
            </p:cNvCxnSpPr>
            <p:nvPr/>
          </p:nvCxnSpPr>
          <p:spPr>
            <a:xfrm>
              <a:off x="8136615" y="2848687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>
              <a:stCxn id="19" idx="2"/>
              <a:endCxn id="23" idx="0"/>
            </p:cNvCxnSpPr>
            <p:nvPr/>
          </p:nvCxnSpPr>
          <p:spPr>
            <a:xfrm flipH="1">
              <a:off x="8131640" y="2848687"/>
              <a:ext cx="497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435724" y="253422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0D450C-013A-43EA-A6F7-38C74F115555}"/>
              </a:ext>
            </a:extLst>
          </p:cNvPr>
          <p:cNvGrpSpPr/>
          <p:nvPr/>
        </p:nvGrpSpPr>
        <p:grpSpPr>
          <a:xfrm>
            <a:off x="5757305" y="3536427"/>
            <a:ext cx="364202" cy="645995"/>
            <a:chOff x="5757305" y="3536427"/>
            <a:chExt cx="364202" cy="645995"/>
          </a:xfrm>
        </p:grpSpPr>
        <p:sp>
          <p:nvSpPr>
            <p:cNvPr id="35" name="TextBox 34"/>
            <p:cNvSpPr txBox="1"/>
            <p:nvPr/>
          </p:nvSpPr>
          <p:spPr>
            <a:xfrm>
              <a:off x="5757305" y="3813090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36" name="Straight Connector 35"/>
            <p:cNvCxnSpPr>
              <a:stCxn id="33" idx="2"/>
              <a:endCxn id="35" idx="0"/>
            </p:cNvCxnSpPr>
            <p:nvPr/>
          </p:nvCxnSpPr>
          <p:spPr>
            <a:xfrm flipH="1">
              <a:off x="5939406" y="3536427"/>
              <a:ext cx="1" cy="27666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EFE9C-6660-47B1-9FDE-6866C4E2F751}"/>
              </a:ext>
            </a:extLst>
          </p:cNvPr>
          <p:cNvGrpSpPr/>
          <p:nvPr/>
        </p:nvGrpSpPr>
        <p:grpSpPr>
          <a:xfrm>
            <a:off x="4873833" y="2197690"/>
            <a:ext cx="626582" cy="595992"/>
            <a:chOff x="4873833" y="2209800"/>
            <a:chExt cx="626582" cy="595992"/>
          </a:xfrm>
        </p:grpSpPr>
        <p:sp>
          <p:nvSpPr>
            <p:cNvPr id="38" name="TextBox 37"/>
            <p:cNvSpPr txBox="1"/>
            <p:nvPr/>
          </p:nvSpPr>
          <p:spPr>
            <a:xfrm>
              <a:off x="4873833" y="2436460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cxnSp>
          <p:nvCxnSpPr>
            <p:cNvPr id="43" name="Straight Connector 42"/>
            <p:cNvCxnSpPr>
              <a:stCxn id="42" idx="2"/>
              <a:endCxn id="38" idx="0"/>
            </p:cNvCxnSpPr>
            <p:nvPr/>
          </p:nvCxnSpPr>
          <p:spPr>
            <a:xfrm flipH="1">
              <a:off x="5187124" y="2209800"/>
              <a:ext cx="923" cy="22666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983727" y="445532"/>
            <a:ext cx="619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Prog</a:t>
            </a:r>
            <a:endParaRPr lang="en-US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BC1913-3FC6-4462-B365-7E1D94567394}"/>
              </a:ext>
            </a:extLst>
          </p:cNvPr>
          <p:cNvGrpSpPr/>
          <p:nvPr/>
        </p:nvGrpSpPr>
        <p:grpSpPr>
          <a:xfrm>
            <a:off x="6558892" y="2209800"/>
            <a:ext cx="1876843" cy="638887"/>
            <a:chOff x="6558892" y="2209800"/>
            <a:chExt cx="1876843" cy="638887"/>
          </a:xfrm>
        </p:grpSpPr>
        <p:sp>
          <p:nvSpPr>
            <p:cNvPr id="18" name="TextBox 17"/>
            <p:cNvSpPr txBox="1"/>
            <p:nvPr/>
          </p:nvSpPr>
          <p:spPr>
            <a:xfrm>
              <a:off x="6558892" y="247935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7494" y="247935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91531" y="247935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50" name="Straight Connector 49"/>
            <p:cNvCxnSpPr>
              <a:stCxn id="37" idx="2"/>
              <a:endCxn id="18" idx="0"/>
            </p:cNvCxnSpPr>
            <p:nvPr/>
          </p:nvCxnSpPr>
          <p:spPr>
            <a:xfrm flipH="1">
              <a:off x="6740993" y="2209800"/>
              <a:ext cx="63930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>
              <a:stCxn id="37" idx="2"/>
              <a:endCxn id="19" idx="0"/>
            </p:cNvCxnSpPr>
            <p:nvPr/>
          </p:nvCxnSpPr>
          <p:spPr>
            <a:xfrm>
              <a:off x="7380294" y="2209800"/>
              <a:ext cx="75632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>
              <a:stCxn id="37" idx="2"/>
              <a:endCxn id="20" idx="0"/>
            </p:cNvCxnSpPr>
            <p:nvPr/>
          </p:nvCxnSpPr>
          <p:spPr>
            <a:xfrm flipH="1">
              <a:off x="7376413" y="2209800"/>
              <a:ext cx="388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687B6-6752-4B59-8428-EE33A3064988}"/>
              </a:ext>
            </a:extLst>
          </p:cNvPr>
          <p:cNvGrpSpPr/>
          <p:nvPr/>
        </p:nvGrpSpPr>
        <p:grpSpPr>
          <a:xfrm>
            <a:off x="4829872" y="1436132"/>
            <a:ext cx="2863713" cy="773668"/>
            <a:chOff x="4829872" y="1436132"/>
            <a:chExt cx="2863713" cy="773668"/>
          </a:xfrm>
        </p:grpSpPr>
        <p:sp>
          <p:nvSpPr>
            <p:cNvPr id="37" name="TextBox 36"/>
            <p:cNvSpPr txBox="1"/>
            <p:nvPr/>
          </p:nvSpPr>
          <p:spPr>
            <a:xfrm>
              <a:off x="7067003" y="1840468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29872" y="1840468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69346" y="1840468"/>
              <a:ext cx="63511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semi</a:t>
              </a:r>
            </a:p>
          </p:txBody>
        </p:sp>
        <p:cxnSp>
          <p:nvCxnSpPr>
            <p:cNvPr id="56" name="Straight Connector 55"/>
            <p:cNvCxnSpPr>
              <a:stCxn id="47" idx="2"/>
              <a:endCxn id="42" idx="0"/>
            </p:cNvCxnSpPr>
            <p:nvPr/>
          </p:nvCxnSpPr>
          <p:spPr>
            <a:xfrm flipH="1">
              <a:off x="5188047" y="1436132"/>
              <a:ext cx="1105220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>
              <a:stCxn id="47" idx="2"/>
              <a:endCxn id="49" idx="0"/>
            </p:cNvCxnSpPr>
            <p:nvPr/>
          </p:nvCxnSpPr>
          <p:spPr>
            <a:xfrm flipH="1">
              <a:off x="6286901" y="1436132"/>
              <a:ext cx="6366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47" idx="2"/>
              <a:endCxn id="37" idx="0"/>
            </p:cNvCxnSpPr>
            <p:nvPr/>
          </p:nvCxnSpPr>
          <p:spPr>
            <a:xfrm>
              <a:off x="6293267" y="1436132"/>
              <a:ext cx="1087027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E16E9-51F8-4072-9398-E56AD39F570A}"/>
              </a:ext>
            </a:extLst>
          </p:cNvPr>
          <p:cNvGrpSpPr/>
          <p:nvPr/>
        </p:nvGrpSpPr>
        <p:grpSpPr>
          <a:xfrm>
            <a:off x="3964828" y="814864"/>
            <a:ext cx="5069084" cy="621268"/>
            <a:chOff x="3964828" y="814864"/>
            <a:chExt cx="5069084" cy="621268"/>
          </a:xfrm>
        </p:grpSpPr>
        <p:sp>
          <p:nvSpPr>
            <p:cNvPr id="45" name="TextBox 44"/>
            <p:cNvSpPr txBox="1"/>
            <p:nvPr/>
          </p:nvSpPr>
          <p:spPr>
            <a:xfrm>
              <a:off x="8486967" y="1066800"/>
              <a:ext cx="54694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end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64828" y="1066800"/>
              <a:ext cx="70564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begin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35092" y="1066800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cxnSp>
          <p:nvCxnSpPr>
            <p:cNvPr id="54" name="Straight Connector 53"/>
            <p:cNvCxnSpPr>
              <a:stCxn id="48" idx="2"/>
              <a:endCxn id="47" idx="0"/>
            </p:cNvCxnSpPr>
            <p:nvPr/>
          </p:nvCxnSpPr>
          <p:spPr>
            <a:xfrm>
              <a:off x="6293267" y="814864"/>
              <a:ext cx="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48" idx="2"/>
              <a:endCxn id="46" idx="0"/>
            </p:cNvCxnSpPr>
            <p:nvPr/>
          </p:nvCxnSpPr>
          <p:spPr>
            <a:xfrm flipH="1">
              <a:off x="4317649" y="814864"/>
              <a:ext cx="197561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>
              <a:stCxn id="48" idx="2"/>
              <a:endCxn id="45" idx="0"/>
            </p:cNvCxnSpPr>
            <p:nvPr/>
          </p:nvCxnSpPr>
          <p:spPr>
            <a:xfrm>
              <a:off x="6293267" y="814864"/>
              <a:ext cx="246717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5689988" y="-14021"/>
            <a:ext cx="116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446801-686D-4671-828C-BBF55F0DBBD7}"/>
              </a:ext>
            </a:extLst>
          </p:cNvPr>
          <p:cNvGrpSpPr/>
          <p:nvPr/>
        </p:nvGrpSpPr>
        <p:grpSpPr>
          <a:xfrm>
            <a:off x="7266541" y="3579460"/>
            <a:ext cx="364202" cy="632046"/>
            <a:chOff x="7266541" y="3579460"/>
            <a:chExt cx="364202" cy="63204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494FCA-D1B2-4B80-99DE-EEA8A0E2A4FE}"/>
                </a:ext>
              </a:extLst>
            </p:cNvPr>
            <p:cNvSpPr txBox="1"/>
            <p:nvPr/>
          </p:nvSpPr>
          <p:spPr>
            <a:xfrm>
              <a:off x="7266541" y="3842174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A61673-395E-4CB9-8A05-317B1A530362}"/>
                </a:ext>
              </a:extLst>
            </p:cNvPr>
            <p:cNvCxnSpPr>
              <a:cxnSpLocks/>
              <a:stCxn id="22" idx="2"/>
              <a:endCxn id="53" idx="0"/>
            </p:cNvCxnSpPr>
            <p:nvPr/>
          </p:nvCxnSpPr>
          <p:spPr>
            <a:xfrm>
              <a:off x="7448410" y="3579460"/>
              <a:ext cx="232" cy="26271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CFBFE4-E5CB-45F0-A10F-DC352335B7E8}"/>
              </a:ext>
            </a:extLst>
          </p:cNvPr>
          <p:cNvSpPr/>
          <p:nvPr/>
        </p:nvSpPr>
        <p:spPr>
          <a:xfrm>
            <a:off x="376542" y="2329683"/>
            <a:ext cx="1578963" cy="26522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17ED7-5A27-49EB-A3DD-2450A69E3A55}"/>
              </a:ext>
            </a:extLst>
          </p:cNvPr>
          <p:cNvGrpSpPr/>
          <p:nvPr/>
        </p:nvGrpSpPr>
        <p:grpSpPr>
          <a:xfrm>
            <a:off x="4333259" y="2805792"/>
            <a:ext cx="1905268" cy="735205"/>
            <a:chOff x="4333259" y="2805792"/>
            <a:chExt cx="1905268" cy="735205"/>
          </a:xfrm>
        </p:grpSpPr>
        <p:sp>
          <p:nvSpPr>
            <p:cNvPr id="33" name="TextBox 32"/>
            <p:cNvSpPr txBox="1"/>
            <p:nvPr/>
          </p:nvSpPr>
          <p:spPr>
            <a:xfrm>
              <a:off x="5640286" y="316709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4323" y="316709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612904" y="2805792"/>
              <a:ext cx="57422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87124" y="2805792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87124" y="2805792"/>
              <a:ext cx="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87FD2-290C-45D8-86D5-7F80A97084D6}"/>
                </a:ext>
              </a:extLst>
            </p:cNvPr>
            <p:cNvSpPr/>
            <p:nvPr/>
          </p:nvSpPr>
          <p:spPr>
            <a:xfrm>
              <a:off x="4333259" y="317166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</a:rPr>
                <a:t>id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D0BAD-A27E-4950-BD0D-02DF19B0AD07}"/>
              </a:ext>
            </a:extLst>
          </p:cNvPr>
          <p:cNvCxnSpPr/>
          <p:nvPr/>
        </p:nvCxnSpPr>
        <p:spPr>
          <a:xfrm>
            <a:off x="90834" y="2034695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DED55E-CAD6-475A-BFB8-72AEFA719441}"/>
              </a:ext>
            </a:extLst>
          </p:cNvPr>
          <p:cNvCxnSpPr>
            <a:cxnSpLocks/>
          </p:cNvCxnSpPr>
          <p:nvPr/>
        </p:nvCxnSpPr>
        <p:spPr>
          <a:xfrm>
            <a:off x="956259" y="3157036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F870BB7-6F91-485C-8D98-ED04AA811BF7}"/>
              </a:ext>
            </a:extLst>
          </p:cNvPr>
          <p:cNvSpPr/>
          <p:nvPr/>
        </p:nvSpPr>
        <p:spPr>
          <a:xfrm>
            <a:off x="946506" y="2935635"/>
            <a:ext cx="157896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6F641-A701-4127-84A7-8558987CEABF}"/>
              </a:ext>
            </a:extLst>
          </p:cNvPr>
          <p:cNvSpPr txBox="1"/>
          <p:nvPr/>
        </p:nvSpPr>
        <p:spPr>
          <a:xfrm>
            <a:off x="523897" y="19163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A615FE-6F2B-4EB6-A2E6-5B20B264BB3B}"/>
              </a:ext>
            </a:extLst>
          </p:cNvPr>
          <p:cNvSpPr txBox="1"/>
          <p:nvPr/>
        </p:nvSpPr>
        <p:spPr>
          <a:xfrm>
            <a:off x="1420631" y="3093828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27EC4E-7E1B-4969-BB2F-7B1CE957849E}"/>
              </a:ext>
            </a:extLst>
          </p:cNvPr>
          <p:cNvCxnSpPr>
            <a:cxnSpLocks/>
          </p:cNvCxnSpPr>
          <p:nvPr/>
        </p:nvCxnSpPr>
        <p:spPr>
          <a:xfrm>
            <a:off x="917603" y="3759267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1C441-F3A9-4EEF-85AC-0765BE360657}"/>
              </a:ext>
            </a:extLst>
          </p:cNvPr>
          <p:cNvSpPr/>
          <p:nvPr/>
        </p:nvSpPr>
        <p:spPr>
          <a:xfrm>
            <a:off x="951225" y="3505474"/>
            <a:ext cx="506845" cy="23201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45E099-BCA7-4B31-82E6-69C93055D4B9}"/>
              </a:ext>
            </a:extLst>
          </p:cNvPr>
          <p:cNvCxnSpPr>
            <a:cxnSpLocks/>
          </p:cNvCxnSpPr>
          <p:nvPr/>
        </p:nvCxnSpPr>
        <p:spPr>
          <a:xfrm>
            <a:off x="2778694" y="4329729"/>
            <a:ext cx="46106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439AFDD-2F42-49A1-B51F-4D7C8894C6BF}"/>
              </a:ext>
            </a:extLst>
          </p:cNvPr>
          <p:cNvSpPr/>
          <p:nvPr/>
        </p:nvSpPr>
        <p:spPr>
          <a:xfrm>
            <a:off x="956259" y="4075309"/>
            <a:ext cx="132671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7BDA3BD-E7C5-4092-9EE2-EB9C75CE09BE}"/>
              </a:ext>
            </a:extLst>
          </p:cNvPr>
          <p:cNvCxnSpPr>
            <a:cxnSpLocks/>
          </p:cNvCxnSpPr>
          <p:nvPr/>
        </p:nvCxnSpPr>
        <p:spPr>
          <a:xfrm>
            <a:off x="1809919" y="4898391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7C604A9-C51F-4387-A0D3-3EACC110CCD7}"/>
              </a:ext>
            </a:extLst>
          </p:cNvPr>
          <p:cNvSpPr/>
          <p:nvPr/>
        </p:nvSpPr>
        <p:spPr>
          <a:xfrm>
            <a:off x="2778694" y="4645821"/>
            <a:ext cx="1326713" cy="24127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CB3F47-2C75-41C9-9267-2B1F3E5A69E1}"/>
              </a:ext>
            </a:extLst>
          </p:cNvPr>
          <p:cNvSpPr txBox="1"/>
          <p:nvPr/>
        </p:nvSpPr>
        <p:spPr>
          <a:xfrm>
            <a:off x="1403178" y="367119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209C82-F688-4891-B747-CA8BA3FEB81E}"/>
              </a:ext>
            </a:extLst>
          </p:cNvPr>
          <p:cNvSpPr txBox="1"/>
          <p:nvPr/>
        </p:nvSpPr>
        <p:spPr>
          <a:xfrm>
            <a:off x="3187869" y="4230872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36A2C3F-7F37-423F-B6ED-A5A5D58BAD8C}"/>
              </a:ext>
            </a:extLst>
          </p:cNvPr>
          <p:cNvCxnSpPr>
            <a:cxnSpLocks/>
          </p:cNvCxnSpPr>
          <p:nvPr/>
        </p:nvCxnSpPr>
        <p:spPr>
          <a:xfrm>
            <a:off x="3384263" y="5439826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79AAF06-9C5E-4453-B51D-32128AFA5B3D}"/>
              </a:ext>
            </a:extLst>
          </p:cNvPr>
          <p:cNvSpPr/>
          <p:nvPr/>
        </p:nvSpPr>
        <p:spPr>
          <a:xfrm>
            <a:off x="1828801" y="5201436"/>
            <a:ext cx="242224" cy="23838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8F3FCC-7E6B-48BA-B0DF-75D7CEE69948}"/>
              </a:ext>
            </a:extLst>
          </p:cNvPr>
          <p:cNvSpPr txBox="1"/>
          <p:nvPr/>
        </p:nvSpPr>
        <p:spPr>
          <a:xfrm>
            <a:off x="2213122" y="4832104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0697F4-D690-468D-9793-066325557D42}"/>
              </a:ext>
            </a:extLst>
          </p:cNvPr>
          <p:cNvCxnSpPr>
            <a:cxnSpLocks/>
          </p:cNvCxnSpPr>
          <p:nvPr/>
        </p:nvCxnSpPr>
        <p:spPr>
          <a:xfrm>
            <a:off x="3386696" y="6037878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6D86590D-78DF-4FDF-9F21-7D8C7F970450}"/>
              </a:ext>
            </a:extLst>
          </p:cNvPr>
          <p:cNvSpPr/>
          <p:nvPr/>
        </p:nvSpPr>
        <p:spPr>
          <a:xfrm>
            <a:off x="3424932" y="5757096"/>
            <a:ext cx="1209649" cy="27059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8A3BF0-59DE-4D2D-9B6B-1527EEB5C172}"/>
              </a:ext>
            </a:extLst>
          </p:cNvPr>
          <p:cNvSpPr txBox="1"/>
          <p:nvPr/>
        </p:nvSpPr>
        <p:spPr>
          <a:xfrm>
            <a:off x="3707261" y="53892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23513E-C581-4CD9-ADC8-E6E835431062}"/>
              </a:ext>
            </a:extLst>
          </p:cNvPr>
          <p:cNvSpPr/>
          <p:nvPr/>
        </p:nvSpPr>
        <p:spPr>
          <a:xfrm>
            <a:off x="3402454" y="6315700"/>
            <a:ext cx="246055" cy="31785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A2C553-4509-4664-BB79-338BC54D4842}"/>
              </a:ext>
            </a:extLst>
          </p:cNvPr>
          <p:cNvSpPr txBox="1"/>
          <p:nvPr/>
        </p:nvSpPr>
        <p:spPr>
          <a:xfrm>
            <a:off x="3663410" y="603491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36E3F7D-C22B-4608-9345-38433057D3E5}"/>
              </a:ext>
            </a:extLst>
          </p:cNvPr>
          <p:cNvCxnSpPr>
            <a:cxnSpLocks/>
          </p:cNvCxnSpPr>
          <p:nvPr/>
        </p:nvCxnSpPr>
        <p:spPr>
          <a:xfrm>
            <a:off x="973016" y="2617778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14:cNvPr>
              <p14:cNvContentPartPr/>
              <p14:nvPr/>
            </p14:nvContentPartPr>
            <p14:xfrm>
              <a:off x="7279560" y="6051240"/>
              <a:ext cx="11160" cy="2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200" y="6041880"/>
                <a:ext cx="2988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9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 animBg="1"/>
      <p:bldP spid="67" grpId="0"/>
      <p:bldP spid="3" grpId="0" animBg="1"/>
      <p:bldP spid="61" grpId="0" animBg="1"/>
      <p:bldP spid="63" grpId="0"/>
      <p:bldP spid="64" grpId="0"/>
      <p:bldP spid="68" grpId="0" animBg="1"/>
      <p:bldP spid="70" grpId="0" animBg="1"/>
      <p:bldP spid="72" grpId="0" animBg="1"/>
      <p:bldP spid="73" grpId="0"/>
      <p:bldP spid="74" grpId="0"/>
      <p:bldP spid="77" grpId="0" animBg="1"/>
      <p:bldP spid="84" grpId="0"/>
      <p:bldP spid="90" grpId="0" animBg="1"/>
      <p:bldP spid="91" grpId="0"/>
      <p:bldP spid="93" grpId="0" animBg="1"/>
      <p:bldP spid="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2A07206-8078-4F51-8F82-D4700DF4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8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End of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4A4E735-FC6B-470F-8439-40051CFC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53785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Next Time</a:t>
            </a:r>
          </a:p>
          <a:p>
            <a:pPr marL="0" indent="0">
              <a:buNone/>
            </a:pPr>
            <a:r>
              <a:rPr lang="en-US" sz="2400" dirty="0"/>
              <a:t>Parsing - Beyond recognition for CFGs</a:t>
            </a:r>
          </a:p>
          <a:p>
            <a:r>
              <a:rPr lang="en-US" sz="2400" dirty="0"/>
              <a:t>Extracting the </a:t>
            </a:r>
            <a:r>
              <a:rPr lang="en-US" sz="2400" i="1" dirty="0"/>
              <a:t>correct</a:t>
            </a:r>
            <a:r>
              <a:rPr lang="en-US" sz="2400" dirty="0"/>
              <a:t> tree from a token stream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850D29-818F-4989-90B5-DBD49C53F85A}"/>
              </a:ext>
            </a:extLst>
          </p:cNvPr>
          <p:cNvSpPr txBox="1">
            <a:spLocks/>
          </p:cNvSpPr>
          <p:nvPr/>
        </p:nvSpPr>
        <p:spPr>
          <a:xfrm>
            <a:off x="159706" y="3632973"/>
            <a:ext cx="5378536" cy="223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Time Permitting</a:t>
            </a:r>
            <a:endParaRPr lang="en-US" dirty="0"/>
          </a:p>
          <a:p>
            <a:r>
              <a:rPr lang="en-US" dirty="0"/>
              <a:t>Proof sketch: why </a:t>
            </a:r>
            <a:r>
              <a:rPr lang="en-US" dirty="0" err="1"/>
              <a:t>RegExs</a:t>
            </a:r>
            <a:r>
              <a:rPr lang="en-US" dirty="0"/>
              <a:t> can’t match PL constructs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41FE09-E3A0-4FAB-B8F3-CEF3D747F519}"/>
                  </a:ext>
                </a:extLst>
              </p14:cNvPr>
              <p14:cNvContentPartPr/>
              <p14:nvPr/>
            </p14:nvContentPartPr>
            <p14:xfrm>
              <a:off x="2324880" y="1557720"/>
              <a:ext cx="2034360" cy="82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41FE09-E3A0-4FAB-B8F3-CEF3D747F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5520" y="1548360"/>
                <a:ext cx="2053080" cy="84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020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CF60CC-A726-6CAB-3E10-1716A6229939}"/>
                  </a:ext>
                </a:extLst>
              </p14:cNvPr>
              <p14:cNvContentPartPr/>
              <p14:nvPr/>
            </p14:nvContentPartPr>
            <p14:xfrm>
              <a:off x="1119600" y="199440"/>
              <a:ext cx="7849440" cy="579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CF60CC-A726-6CAB-3E10-1716A62299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0240" y="190080"/>
                <a:ext cx="7868160" cy="58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70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869D9-BF48-6835-69F4-0353BA85D79F}"/>
              </a:ext>
            </a:extLst>
          </p:cNvPr>
          <p:cNvSpPr/>
          <p:nvPr/>
        </p:nvSpPr>
        <p:spPr>
          <a:xfrm>
            <a:off x="454557" y="1445099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9E914-00B6-6C26-B536-67925BA21FC4}"/>
              </a:ext>
            </a:extLst>
          </p:cNvPr>
          <p:cNvSpPr/>
          <p:nvPr/>
        </p:nvSpPr>
        <p:spPr>
          <a:xfrm>
            <a:off x="7973896" y="1445099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4D12-9D5E-613C-782F-E6829D0C2C38}"/>
              </a:ext>
            </a:extLst>
          </p:cNvPr>
          <p:cNvSpPr txBox="1"/>
          <p:nvPr/>
        </p:nvSpPr>
        <p:spPr>
          <a:xfrm>
            <a:off x="6258713" y="1976887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6B2CA2-FFC5-D225-C0FA-77CCD310616A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1195497" y="1927150"/>
            <a:ext cx="1753137" cy="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493FE1-5589-61F0-A0D7-324A2B3EC908}"/>
                  </a:ext>
                </a:extLst>
              </p:cNvPr>
              <p:cNvSpPr/>
              <p:nvPr/>
            </p:nvSpPr>
            <p:spPr>
              <a:xfrm>
                <a:off x="2948634" y="1445101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493FE1-5589-61F0-A0D7-324A2B3EC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34" y="1445101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A1F7-3727-F795-B237-690DDF747BB8}"/>
                  </a:ext>
                </a:extLst>
              </p:cNvPr>
              <p:cNvSpPr/>
              <p:nvPr/>
            </p:nvSpPr>
            <p:spPr>
              <a:xfrm>
                <a:off x="5441448" y="1445099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A1F7-3727-F795-B237-690DDF747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48" y="1445099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80271F-F699-42F1-E2A7-AFDCDA933BBA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710635" y="1927150"/>
            <a:ext cx="1730813" cy="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445482-4169-1E21-CB07-0349B3A24CA5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6203449" y="1927150"/>
            <a:ext cx="1770447" cy="0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1A9C8F-A3D8-98E5-9F9C-815DCAC30A31}"/>
              </a:ext>
            </a:extLst>
          </p:cNvPr>
          <p:cNvSpPr txBox="1"/>
          <p:nvPr/>
        </p:nvSpPr>
        <p:spPr>
          <a:xfrm>
            <a:off x="1253765" y="201794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96A3F-AEFE-AE85-D3AF-B57CA8ECE8EE}"/>
                  </a:ext>
                </a:extLst>
              </p:cNvPr>
              <p:cNvSpPr txBox="1"/>
              <p:nvPr/>
            </p:nvSpPr>
            <p:spPr>
              <a:xfrm>
                <a:off x="3796375" y="2017528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96A3F-AEFE-AE85-D3AF-B57CA8EC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75" y="2017528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557" r="-273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51B1204-AE59-ECC1-F679-CA17239BBBCC}"/>
              </a:ext>
            </a:extLst>
          </p:cNvPr>
          <p:cNvSpPr txBox="1"/>
          <p:nvPr/>
        </p:nvSpPr>
        <p:spPr>
          <a:xfrm>
            <a:off x="723457" y="2980849"/>
            <a:ext cx="25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Replace sub-</a:t>
            </a:r>
            <a:r>
              <a:rPr lang="en-US" dirty="0" err="1"/>
              <a:t>RegExes</a:t>
            </a:r>
            <a:r>
              <a:rPr lang="en-US" dirty="0"/>
              <a:t> with sub-FSMs “bottom-up” in the expression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DCD13-7FD0-0C22-A2A0-96E95742E0E0}"/>
                  </a:ext>
                </a:extLst>
              </p:cNvPr>
              <p:cNvSpPr txBox="1"/>
              <p:nvPr/>
            </p:nvSpPr>
            <p:spPr>
              <a:xfrm>
                <a:off x="3425498" y="2980845"/>
                <a:ext cx="25912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Use 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to “bypass middleman” states and transitions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DCD13-7FD0-0C22-A2A0-96E95742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98" y="2980845"/>
                <a:ext cx="2591236" cy="923330"/>
              </a:xfrm>
              <a:prstGeom prst="rect">
                <a:avLst/>
              </a:prstGeom>
              <a:blipFill>
                <a:blip r:embed="rId5"/>
                <a:stretch>
                  <a:fillRect l="-211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ECCC9EC-9163-C247-97BA-C7DDBBEA3758}"/>
              </a:ext>
            </a:extLst>
          </p:cNvPr>
          <p:cNvSpPr txBox="1"/>
          <p:nvPr/>
        </p:nvSpPr>
        <p:spPr>
          <a:xfrm>
            <a:off x="5938650" y="3001363"/>
            <a:ext cx="25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DFA that tracks all possible states the NFA could be in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FEBC86-6835-8617-92B4-00AC326558E3}"/>
              </a:ext>
            </a:extLst>
          </p:cNvPr>
          <p:cNvCxnSpPr/>
          <p:nvPr/>
        </p:nvCxnSpPr>
        <p:spPr>
          <a:xfrm flipV="1">
            <a:off x="373673" y="4224704"/>
            <a:ext cx="8308731" cy="4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56F1FC7-4658-F866-9179-C18097C8FD4D}"/>
              </a:ext>
            </a:extLst>
          </p:cNvPr>
          <p:cNvSpPr txBox="1"/>
          <p:nvPr/>
        </p:nvSpPr>
        <p:spPr>
          <a:xfrm>
            <a:off x="1710104" y="4593983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Good news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B8ECFD-CF8B-CD58-46FA-296D3DBFE07F}"/>
              </a:ext>
            </a:extLst>
          </p:cNvPr>
          <p:cNvSpPr txBox="1"/>
          <p:nvPr/>
        </p:nvSpPr>
        <p:spPr>
          <a:xfrm>
            <a:off x="5004574" y="4987903"/>
            <a:ext cx="195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DFAs don’t exactly </a:t>
            </a:r>
          </a:p>
          <a:p>
            <a:r>
              <a:rPr lang="en-US" dirty="0"/>
              <a:t>do tokenization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ACBFDD-F931-2B50-4D3A-4C1C8F34C911}"/>
              </a:ext>
            </a:extLst>
          </p:cNvPr>
          <p:cNvSpPr txBox="1"/>
          <p:nvPr/>
        </p:nvSpPr>
        <p:spPr>
          <a:xfrm>
            <a:off x="5441448" y="4593983"/>
            <a:ext cx="11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Bad news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9E9A8F-3F63-D586-6482-44A0494EA76D}"/>
              </a:ext>
            </a:extLst>
          </p:cNvPr>
          <p:cNvSpPr txBox="1"/>
          <p:nvPr/>
        </p:nvSpPr>
        <p:spPr>
          <a:xfrm>
            <a:off x="1449269" y="5049718"/>
            <a:ext cx="2079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DFAs have a natural </a:t>
            </a:r>
          </a:p>
          <a:p>
            <a:r>
              <a:rPr lang="en-US" dirty="0"/>
              <a:t>implementation </a:t>
            </a:r>
          </a:p>
          <a:p>
            <a:r>
              <a:rPr lang="en-US" dirty="0"/>
              <a:t>(use a 2-D array)</a:t>
            </a:r>
          </a:p>
        </p:txBody>
      </p:sp>
    </p:spTree>
    <p:extLst>
      <p:ext uri="{BB962C8B-B14F-4D97-AF65-F5344CB8AC3E}">
        <p14:creationId xmlns:p14="http://schemas.microsoft.com/office/powerpoint/2010/main" val="37738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32" grpId="0"/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Outline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759FE5-FC8B-DDB9-6D07-36EF1806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lexical analysis</a:t>
            </a:r>
          </a:p>
          <a:p>
            <a:r>
              <a:rPr lang="en-US" dirty="0"/>
              <a:t>How to build a scanner</a:t>
            </a:r>
          </a:p>
          <a:p>
            <a:pPr marL="0" indent="0">
              <a:buNone/>
            </a:pPr>
            <a:r>
              <a:rPr lang="en-US" b="1" dirty="0"/>
              <a:t>Begin discussing syntax</a:t>
            </a:r>
          </a:p>
          <a:p>
            <a:r>
              <a:rPr lang="en-US" dirty="0"/>
              <a:t>How to specify the syntax of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32640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5938630" y="4790916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5665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6643331" y="2683568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6783456" y="214898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5938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6208789" y="4886047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6783456" y="431231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6376061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4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5938630" y="4790916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5665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0" indent="0">
              <a:buNone/>
            </a:pPr>
            <a:r>
              <a:rPr lang="en-US" dirty="0"/>
              <a:t>We need to go… </a:t>
            </a:r>
            <a:r>
              <a:rPr lang="en-US" i="1" dirty="0"/>
              <a:t>beyond recognition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6643331" y="2683568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6783456" y="214898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5938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6208789" y="4886047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6783456" y="431231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6376061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p:pic>
        <p:nvPicPr>
          <p:cNvPr id="20" name="Picture 2" descr="http://ridleypearson.com/wp-content/uploads/2014/01/beyond-recognition-small.jpg">
            <a:extLst>
              <a:ext uri="{FF2B5EF4-FFF2-40B4-BE49-F238E27FC236}">
                <a16:creationId xmlns:a16="http://schemas.microsoft.com/office/drawing/2014/main" id="{3B7C46EB-5D02-49BE-9BAE-622C2EF3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89" y="1087834"/>
            <a:ext cx="3567957" cy="5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DFAs to Tokenizer</a:t>
            </a:r>
          </a:p>
          <a:p>
            <a:r>
              <a:rPr lang="en-US" dirty="0"/>
              <a:t>Algorithms</a:t>
            </a:r>
          </a:p>
          <a:p>
            <a:r>
              <a:rPr lang="en-US" dirty="0"/>
              <a:t>Implementation details</a:t>
            </a:r>
          </a:p>
          <a:p>
            <a:pPr marL="0" indent="0">
              <a:buNone/>
            </a:pPr>
            <a:r>
              <a:rPr lang="en-US" b="1" dirty="0"/>
              <a:t>How Language Syntax is Formally Defined: CFGs</a:t>
            </a:r>
          </a:p>
          <a:p>
            <a:r>
              <a:rPr lang="en-US" dirty="0"/>
              <a:t>Why we need context-free grammars</a:t>
            </a:r>
          </a:p>
          <a:p>
            <a:r>
              <a:rPr lang="en-US" dirty="0"/>
              <a:t>How we use context-free grammars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5236</TotalTime>
  <Words>4465</Words>
  <Application>Microsoft Office PowerPoint</Application>
  <PresentationFormat>On-screen Show (4:3)</PresentationFormat>
  <Paragraphs>1754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Broadway</vt:lpstr>
      <vt:lpstr>Calibri</vt:lpstr>
      <vt:lpstr>Calibri Light</vt:lpstr>
      <vt:lpstr>Cambria Math</vt:lpstr>
      <vt:lpstr>Century</vt:lpstr>
      <vt:lpstr>Courier New</vt:lpstr>
      <vt:lpstr>Garamond</vt:lpstr>
      <vt:lpstr>MV Boli</vt:lpstr>
      <vt:lpstr>Office Theme</vt:lpstr>
      <vt:lpstr>Check-in Review: Flex</vt:lpstr>
      <vt:lpstr>Lecture 3 Syntactic Definition</vt:lpstr>
      <vt:lpstr>Administrivia Housekeeping</vt:lpstr>
      <vt:lpstr>Compiler Construction Progress Pics</vt:lpstr>
      <vt:lpstr>Last Time Lecture Review</vt:lpstr>
      <vt:lpstr>Today’s Lecture Outline</vt:lpstr>
      <vt:lpstr>PowerPoint Presentation</vt:lpstr>
      <vt:lpstr>PowerPoint Presentation</vt:lpstr>
      <vt:lpstr>Lecture Outline Syntactic Definition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Tokenizer Action Tables Implementation</vt:lpstr>
      <vt:lpstr>Tokenizer Action Tables Implementation</vt:lpstr>
      <vt:lpstr>PowerPoint Presentation</vt:lpstr>
      <vt:lpstr>Regular Languages Lack Strength How Languages are Defined: CFGs</vt:lpstr>
      <vt:lpstr>Defining Languages with Grammars Syntactic Definition: How we use CFGs</vt:lpstr>
      <vt:lpstr>Defining Languages with Grammars Syntactic Definition: How we use CFGs</vt:lpstr>
      <vt:lpstr>Defining Languages with Grammars Syntactic Definition: How we use CFGs</vt:lpstr>
      <vt:lpstr>Defining Languages with Grammars Syntactic Definition: How we use CFGs</vt:lpstr>
      <vt:lpstr>Simplifying Notation: Shorthand Syntactic Definition: How we use CFGs</vt:lpstr>
      <vt:lpstr>Simplifying Notation: Shorthand Syntactic Definition: How we use CFGs</vt:lpstr>
      <vt:lpstr>Simplifying Notation: Shorthand Syntactic Definition: How we use CFGs</vt:lpstr>
      <vt:lpstr>Some languages denoted in BNF Syntactic Definition: How we use CFGs</vt:lpstr>
      <vt:lpstr>Parse Trees Syntactic Definition: How we use CFGs</vt:lpstr>
      <vt:lpstr>CFG use in the Compiler Syntactic Definition: How we use CFGs</vt:lpstr>
      <vt:lpstr>CFG use in the Compiler Syntactic Definition: How we use CFGs</vt:lpstr>
      <vt:lpstr>PowerPoint Presentation</vt:lpstr>
      <vt:lpstr>End of Lecture Syntactic Definition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Syntactic Definition</dc:title>
  <dc:creator>Davidson, Drew</dc:creator>
  <cp:lastModifiedBy>Davidson, Drew</cp:lastModifiedBy>
  <cp:revision>27</cp:revision>
  <dcterms:created xsi:type="dcterms:W3CDTF">2020-01-27T20:12:53Z</dcterms:created>
  <dcterms:modified xsi:type="dcterms:W3CDTF">2023-01-23T22:15:41Z</dcterms:modified>
</cp:coreProperties>
</file>