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2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41"/>
  </p:notesMasterIdLst>
  <p:sldIdLst>
    <p:sldId id="1308" r:id="rId3"/>
    <p:sldId id="1431" r:id="rId4"/>
    <p:sldId id="1346" r:id="rId5"/>
    <p:sldId id="1427" r:id="rId6"/>
    <p:sldId id="1429" r:id="rId7"/>
    <p:sldId id="1430" r:id="rId8"/>
    <p:sldId id="1332" r:id="rId9"/>
    <p:sldId id="1428" r:id="rId10"/>
    <p:sldId id="1432" r:id="rId11"/>
    <p:sldId id="1439" r:id="rId12"/>
    <p:sldId id="1333" r:id="rId13"/>
    <p:sldId id="1335" r:id="rId14"/>
    <p:sldId id="1337" r:id="rId15"/>
    <p:sldId id="1338" r:id="rId16"/>
    <p:sldId id="1437" r:id="rId17"/>
    <p:sldId id="1440" r:id="rId18"/>
    <p:sldId id="1339" r:id="rId19"/>
    <p:sldId id="1441" r:id="rId20"/>
    <p:sldId id="847" r:id="rId21"/>
    <p:sldId id="1351" r:id="rId22"/>
    <p:sldId id="1442" r:id="rId23"/>
    <p:sldId id="996" r:id="rId24"/>
    <p:sldId id="1340" r:id="rId25"/>
    <p:sldId id="992" r:id="rId26"/>
    <p:sldId id="1343" r:id="rId27"/>
    <p:sldId id="1352" r:id="rId28"/>
    <p:sldId id="1345" r:id="rId29"/>
    <p:sldId id="1438" r:id="rId30"/>
    <p:sldId id="1435" r:id="rId31"/>
    <p:sldId id="314" r:id="rId32"/>
    <p:sldId id="316" r:id="rId33"/>
    <p:sldId id="318" r:id="rId34"/>
    <p:sldId id="1358" r:id="rId35"/>
    <p:sldId id="1359" r:id="rId36"/>
    <p:sldId id="1360" r:id="rId37"/>
    <p:sldId id="321" r:id="rId38"/>
    <p:sldId id="322" r:id="rId39"/>
    <p:sldId id="323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  <p:cmAuthor id="2" name="Davidson, Drew" initials="DD" lastIdx="1" clrIdx="1">
    <p:extLst>
      <p:ext uri="{19B8F6BF-5375-455C-9EA6-DF929625EA0E}">
        <p15:presenceInfo xmlns:p15="http://schemas.microsoft.com/office/powerpoint/2012/main" userId="Davidson, 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4214"/>
    <a:srgbClr val="FFD3D3"/>
    <a:srgbClr val="B686DA"/>
    <a:srgbClr val="B3A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89270" autoAdjust="0"/>
  </p:normalViewPr>
  <p:slideViewPr>
    <p:cSldViewPr snapToGrid="0">
      <p:cViewPr varScale="1">
        <p:scale>
          <a:sx n="83" d="100"/>
          <a:sy n="83" d="100"/>
        </p:scale>
        <p:origin x="946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commentAuthors" Target="commentAuthor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3-04-05T20:23:33.962"/>
    </inkml:context>
    <inkml:brush xml:id="br0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4731 14618 42 0,'-7'0'363'0,"7"0"-15"0,-3-2-99 16,3 2-99-16,0 0-150 0,-2 0-66 15,4 0 36-15,-4 2 30 0,-1-2 2 16,3 2 334-16,0 0-99 0,-9 3-105 16,9-4 48-16,-5-1 30 0,5 0-84 15,-3-1 12-15,3 1 60 0,0 0-36 16,0-3-63-16,-7 1-33 0,5 0-6 16,-3 0 12-16,5 0 0 0,-3 1-3 15,1-3-9-15,2 3-12 0,-5 1-9 16,0 0-12-16,3 0-12 0,-1 0-14 15,1 0-1-15,-8 0 1 0,5 1 55 16,3 3 46-16,-13-4-27 0,11 1-15 0,-9-1 39 16,-1 2-30-16,11-2-39 0,-1 0 24 15,-6 0-12-15,5 0-21 0,5 0-6 16,-10 0 6-16,3 0 9 0,5 0 9 16,-6 0-9-16,1 0-9 0,2 2 9 0,-4-2 0 15,4 0 21-15,-10 0 9 0,13 0-6 16,-13 0-12-16,6 2-24 0,-1-2 15 15,-5-2-9-15,3 2 21 0,0 0 3 16,0 0-33-16,0-2 12 0,7 2 15 16,-10-2-21-16,1 2 3 0,-1 2-3 15,3-2-6-15,-5 0 15 0,3 0-15 16,-3-3 9-16,0-1-3 0,0 3-9 16,2 1-11-16,-7 0 0 0,8 0 59 15,-1 0-9-15,8-2-21 0,-7 2-6 16,-3-2-6-16,7 0-15 0,-10 0 0 0,13 2 27 15,-5-3 3-15,2 2-15 0,-2 1-15 16,0-1 15-16,2-2-18 0,-4 1 0 16,-10 2 13-16,12 0 2 0,-3 0-12 15,3-2 0-15,-5 2 12 0,2-2-13 0,-6 0 1 16,4 2-3-16,-5-5 2 0,5 5 1 16,-3-1 0-16,-4-1-2 0,12 0 2 15,-12-1 12-15,7 2-15 0,0-2 3 16,-5 2 42-16,8-4-21 0,-1 5-6 15,0-1-6-15,1-1 3 0,-3-3-12 16,-7 3 0-16,7 0 15 0,-5 0 9 16,5-1-15-16,-2-1-11 0,2-3 2 15,0 5 0-15,-5-1 9 0,7-2 9 16,-2 3-9-16,3-4 0 0,-3 5-10 0,-3-3 0 16,3 2-1-16,-4-3 1 0,1 3 10 15,3 1 6-15,0-3 6 0,-7 4-23 16,12-3 2-16,-3 1 12 0,-2-2 0 15,0 2 0-15,-4 2-1 0,-11-3-14 16,1 2-16-16,-1 0 16 0,-7 2 17 0,3-1-17 16,-3 4-1-16,-7-2-10 0,10 0 11 15,-3 2 0-15,0-1 0 0,8 1 0 16,-8-3 11-16,10 1-10 0,-3 0 0 16,-2-2 0-16,5 0 0 0,3 0-1 15,1 0 0-15,4 0 3 0,4 0-3 16,9 0 1-16,-6-2 1 0,4 2 0 15,-2-2 1-15,-3 1-1 0,3 1 10 0,-2-3-12 16,-1 2 3-16,-2 1-1 0,0-3-2 16,-5 3-12-16,-4 0 11 0,-6-2 0 15,1 2 1-15,6 0 0 0,-4-2 1 16,-2 0 11-16,-1 2 0 0,6-2-11 16,-1-2 0-16,0 4 11 0,1-3-9 15,4 3 17-15,0 0-20 0,5-3 0 16,-14 1 0-16,11 0 1 0,-6 4 0 15,4-2-1-15,2 0-12 0,3 2 12 16,0 1 2-16,0-3-2 0,-2 0 0 16,-8 3-1-16,1-3 1 0,-1 0 1 15,5 0-1-15,-4 1 3 0,4-2 0 0,0 1-2 16,5-1 1-16,5-1 0 0,5 2 1 0,-3-3-1 16,3 3-1-16,-8 0 0 15,5 0 2-15,1-2 0 0,-3 2-2 0,7-2-1 16,-5 2 0-16,3 0 0 0,-3 0 0 15,0-2 1-15,3 2-1 0,0-2 1 16,4 2-1-16,1-1 1 0,-5 1 1 16,4-3-2-16,1 1 2 0,-1 0-1 15,-6 2 0-15,9-2-1 0,-8 0-1 16,8 2-1-16,-9-3-10 0,1 2 9 16,6-1 1-16,2 2 0 0,0 0-1 15,0 0 1-15,0 0-1 0,0 2-9 16,0-2 9-16,0 0-12 0,0 1-3 0,0-1 3 15,0 0-3-15,0 0 0 0,0 0 0 16,0 0 0-16,0 0 3 0,0 0 0 16,0 0 3-16,0 0 9 0,0 0-9 15,2 3 0-15,-4-3 0 0,2 0 0 0,2 2-6 16,-2-2 0-16,0 4 4 16,0 2 14-16,3 5 3 0,-3 2 9 0,0-1-12 15,5 4-3-15,-5-2-9 0,2 1 11 16,-2 3-2-16,0 6 3 0,-2 2 15 15,2 6-13-15,-5 2 1 0,0 1-2 16,-5-3-1-16,8-2-1 0,-3-2 0 16,5-1-11-16,0 0 10 0,0 0 1 15,0-1 1-15,0-4 0 0,5-2 1 16,-5 1-1-16,0-2 0 0,10 2 0 16,-10 0-1-16,2 0 0 0,-2 7 1 15,0-7 0-15,0 4 1 0,0-3-1 0,-2 2-2 16,2-1-1-16,2 2 1 0,0 2 1 15,1 1 1-15,2 2-3 0,-3 0 3 16,-2-4 1-16,7 1-1 0,-7-5 0 0,0 4 0 16,0-2 2-16,0 0 0 0,0-2-2 15,0 2 2-15,0-4 10 0,-7 5-12 16,5-3-3-16,2-1 1 0,0 2 0 16,-5 1-1-16,5 5 3 0,-3 0 1 15,1 8 11-15,-8-2-9 0,6 0-2 16,1-4 1-16,-7-2 0 0,10-1-2 15,-2-5 0-15,0-4 0 0,-1-1-1 16,3-7 0-16,0-4 0 0,-7-4 1 16,7-3 0-16,0-3 3 0,0 3-1 15,0 3-2-15,-3-3-3 0,3 5-14 16,0-3 17-16,-4 5 1 0,4 3-1 0,0 5 0 16,-10 6 2-16,3 2 0 15,2-5-1-15,-5-2 1 0,8 1-2 0,-3-8 0 16,-2 1-3-16,7-6 2 0,0 0 1 0,-3-4 12 15,6 0 6-15,-3-2-3 0,0 2 3 16,0-2 3-16,0 2-3 0,0-3-15 16,0 2 9-16,0 0-12 0,0-2-15 15,0 3-21-15,0 0 0 0,0 0 0 16,0 3 0-16,0-3-3 0,0 0 9 16,7 1 0-16,-7 0 12 0,2-1 3 15,1 3 14-15,-1-1 1 0,-2-2 2 16,0 0 1-16,0 0 12 0,2 0-13 15,-2 0-1-15,0 0 14 0,0 0-3 16,0 0-9-16,0 0-1 0,0 0-2 0,0 0-3 16,0 0-15-16,8 2 6 0,-8-2-6 15,5 3 18-15,2 0-2 0,3 1 1 16,-3-2-1-16,5 4 2 0,0-3-3 16,-5 1 1-16,8-4 0 0,-1 5 0 0,3 0 0 15,-2-1 0-15,2-3 2 16,5 3 3-16,-3-2-3 0,-2 0 2 0,7-2 0 15,3 3 13-15,2-1-14 0,-7 0 11 16,9-2-12-16,-1 3 15 0,-1-1-15 16,-5 3-2-16,5-4-10 0,-2 2 10 15,-1-3 0-15,6 0 2 0,2 0 2 16,0 0 19-16,0 0-20 0,4-3 2 16,4-1 0-16,-1 2-3 0,-5 0-10 15,5-1 10-15,-4 3 0 0,1 0 0 16,-6 0-15-16,0 0 15 0,4 0 1 15,0 0 1-15,-2 3 19 0,5 1-9 0,-10-1-12 16,3-2 0-16,-6 2-22 0,-4-3-50 16,-5 2 27-16,10 1 45 0,14-1 102 15,10 0 36-15,-5 3-78 0,0-5-39 16,-10 0-19-16,-4 0 1 0,-1-2 9 16,-2 4-11-16,0-2 2 0,-2 0-1 15,0 0 0-15,-1 0 1 0,-4 0-2 0,10 0 0 16,-10 2-1-16,2 0-1 15,0-2-1-15,-7 0 0 0,2 0 2 0,-2 1 0 16,3-2 0-16,4 1 12 0,3 0-11 16,-6 0 0-16,9 0 0 0,1 0-1 15,-2-2-1-15,3 0 1 0,4 0 1 0,-4-1 0 16,-1 1-1-16,5 0 0 0,-2 2 1 16,0 0 13-16,0 0-13 0,-2 0 1 15,-3 2 0-15,2-2 10 0,-2 0 0 16,5-2-10-16,-2 1 10 0,4-1-11 15,-7 0 1-15,3-1 0 0,-3-1 0 16,5 2-2-16,-12 0-12 0,9 2 11 16,-4 4 1-16,0-1 0 0,6 1 2 15,1-2 13-15,-2 1-13 0,-3 1-1 16,3 3 1-16,-3-5 0 0,-8 3 0 0,6-1-2 16,-10-4 1-16,-5 5 0 15,3-3 2-15,-1-1 12 0,3-1-13 0,-9 0 9 16,1-1-11-16,6 1-1 0,-8 0 0 15,3 0 1-15,-1 1-1 0,-1-1-1 0,1 2-1 16,-6-2 1-16,4 0 1 0,-2 3 1 16,-3-2 0-16,8-2 1 0,-8 2 1 15,1-1 0-15,7-1 0 0,-10 2 0 16,0-1 1-16,0 0-2 0,2 0 1 16,0 3 0-16,1-3 1 0,7 0-2 15,-10 0 0-15,4 2 0 0,-4-2 2 16,5 0-1-16,-2 2 10 0,6-2-11 15,-4 3 1-15,5-3-2 0,-5 1 0 16,2-1 1-16,3 0 1 0,-3 4-2 0,0-4 1 16,1 4-1-16,4-4 0 0,0 0-1 15,-5 0 1-15,3 2-1 0,-5 0 1 16,-5-2-1-16,2 0-1 0,3-2-1 16,-10 2 1-16,3-2-16 0,-8 2-60 15,0-7-84-15,-4 5-30 0,-6-12-45 0,-4 0-111 16,-3-5-282-16,6-6-417 0,-9-1-686 15</inkml:trace>
  <inkml:trace contextRef="#ctx0" brushRef="#br0" timeOffset="1421.15">3005 13613 21 0,'-7'5'1159'0,"4"-1"-766"0,-2-4-276 0,-4 7 450 15,-6-5-48-15,-4-2-228 0,2 0-60 16,2 0 39-16,-2 0 12 0,3 0-72 16,6 0-51-16,-6 0-18 0,-3 0-21 15,10 0-15-15,-8 0-6 0,1 0 3 16,-3 0-12-16,0 6-27 0,2-3-3 16,1 0 9-16,6 4-18 0,-1 3-21 15,-1 0-30-15,0 2-21 0,8 3-3 0,-3 0 0 16,-5 6 9-16,10 2 0 0,-2-2-12 15,4 1-15-15,-2-2 6 0,10 2 6 16,4 1 18-16,-1-2-3 0,1-2 0 16,-2 1 14-16,5 0 1 0,-7 5 15 15,0-4 0-15,-3 7 0 0,-7-3 0 16,0-4 3-16,0 4 0 0,-7-5 12 0,2 0 0 16,-5-5-12-16,3-4 6 0,-3-7 0 15,5 2-9-15,-4-12 6 0,1 2-12 16,-9-3-9-16,0-2-42 0,-2-7-27 15,4-2 3-15,6-2 30 0,1 1 12 16,8 4-9-16,0-2 3 0,8-1 15 16,1 2 0-16,6-3 1 0,7-9 14 15,4-1 12-15,-4-9 0 0,5 1 9 16,-10 4-18-16,7 0 15 0,-9 7-17 16,-8 6 14-16,3 6 9 0,-6 2-6 0,-1 4 12 15,-3 1-15-15,0-2 9 0,-5 0-21 16,3 6-3-16,2-4-1 0,0 6-29 15,-8 1-90-15,8-1-30 0,0 2-99 16,0-1-102-16,8 8-138 0,-4 4 57 16,6 6-69-16,2 4-228 0,0 4-433 15</inkml:trace>
  <inkml:trace contextRef="#ctx0" brushRef="#br0" timeOffset="2100.51">3293 13774 177 0,'0'0'910'0,"0"0"-586"0,0 1-93 15,0 1 45-15,0-1-45 0,-2-1-108 16,2 3-84-16,2-6-39 0,-4 3-60 0,4 0 21 15,-2-1 39-15,0 1 2 16,0 0-2-16,0 0-11 0,0 1-13 0,0-1 3 16,0 3 21-16,0-3 23 0,3 2 10 15,-3 2-18-15,2-2-15 0,-2-1 15 16,0-1 90-16,-2 3 159 0,2-3-39 16,0 0-27-16,0-3-9 0,0 3 0 15,0-1-12-15,0 1 0 0,0 0-12 16,0 0-15-16,-3-2-6 0,3 2-9 15,0-4-9-15,0 4-18 0,-2-2-57 16,-5 2-12-16,4-3 6 0,3 3 6 16,0 0-51-16,0 0 0 0,3 0-12 0,-3 0-12 15,0 3 6-15,0-3-48 0,0 2 18 16,0 2-12-16,0 6-27 0,-3 9 63 16,3 9 10-16,0 5 13 0,-5 4 0 15,5 1 0-15,-9 0-1 0,1-2 0 0,-1 2-10 16,1-3 11-16,4-9 0 0,-6-5 1 15,7-8 0-15,1-3-3 16,2-5-21-16,-2-3 6 0,2-4 18 0,0-3 15 16,-8 1 6-16,16-2 12 0,-6-2-9 15,3-4-24-15,9-2-21 0,3 0 3 16,-9-3 0-16,6 5-3 0,-2 5-33 16,-2-2 15-16,0 6 12 0,-3 1-15 15,-2 2-21-15,0 2 36 0,-5-1 27 16,5 5 21-16,-5-1 27 0,0 5 30 15,0-2 12-15,-5 2-12 0,-5 3-15 0,3-1-21 16,2-5-6-16,-10 2-6 16,-2-6-28-16,5-2-2 0,-7-1-12 0,12 0-96 15,-6-1-33-15,11 0-54 0,2-4-69 16,0 5-30-16,2-2-105 0,11-2-231 16,-1-1-291-16,5 4 183 0,9-7 57 0</inkml:trace>
  <inkml:trace contextRef="#ctx0" brushRef="#br0" timeOffset="2270.06">3526 13990 998 0,'0'0'959'0,"0"0"-374"15,0 2-84-15,-5 1-102 0,3-2-81 16,2 2-90-16,-7 4-57 0,-1 2-54 16,3 2-48-16,-4 4-33 0,6 3-18 15,1 4-16-15,2-3-2 0,0 2-10 0,0-3-14 16,2-3 0-16,8-2-3 0,-8-3-72 15,3 0-129-15,7-2-87 0,0-6-165 16,1 0-237-16,1-6-638 0</inkml:trace>
  <inkml:trace contextRef="#ctx0" brushRef="#br0" timeOffset="2450.58">3766 13948 1306 0,'-7'10'1176'0,"-8"2"-795"16,3 4-12-16,-15 14-6 0,-4 9-78 15,-1 9-138-15,-6 7-30 0,-8 7 3 16,4 2 9-16,-1 0-45 0,4 1-78 16,3-9-6-16,2-8-15 0,7-2-15 0,10-10-123 15,7-7-78-15,8-10-45 0,-3-3-111 16,5-13-240-16,0-3-626 0,0-9-56 16</inkml:trace>
  <inkml:trace contextRef="#ctx0" brushRef="#br0" timeOffset="2905.39">3994 13613 21 0,'0'-1'747'0,"0"2"-102"16,0-2-9-16,0 1-93 0,0 0-111 0,0 1-114 15,0-1-48-15,2 9-84 0,-4-1-69 16,-3 10-18-16,5 11-12 0,-12 11-3 16,7 10 30-16,-9 9 6 0,6 1-33 0,-6 5-33 15,2 2-21-15,2 0-33 0,-2-1 0 16,0-7 12-16,7-10-12 0,-7-8-24 15,4-13-18-15,-1-5-120 0,1-10-90 16,1-8-45-16,7-2-147 0,-2-14-141 16,-3-6-637-16</inkml:trace>
  <inkml:trace contextRef="#ctx0" brushRef="#br0" timeOffset="3069.03">3865 13970 1880 0,'0'2'963'0,"-7"2"-741"0,14 2-30 15,-7 4-15-15,3 4-48 0,2 1-108 16,4 0-19-16,-1 1-2 0,4 2-2 16,5-6 2-16,-3 4 0 0,3-3-39 15,-5-3-207-15,5-1-93 0,8-2-282 16,-8-7-513-16,-5-7 91 0</inkml:trace>
  <inkml:trace contextRef="#ctx0" brushRef="#br0" timeOffset="3373.45">4239 14036 201 0,'0'5'1663'0,"2"2"-1399"0,5 0-162 15,1 7 102-15,4-6-24 0,0 0-153 16,-5-6-24-16,8 0 18 0,2-2 12 16,-3-4 120-16,1 0 3 0,-1-7-51 15,1-3 0-15,9-1-3 0,-7-8 15 0,-5 4 18 16,-2 1-33-16,-3 0-33 0,0 6-27 15,-4 1-9-15,-6 4 30 0,-4 0 0 16,5 5 30-16,-8-1 36 0,-2 0 12 16,-5 6-45-16,0 0-66 0,-10 3-9 0,-2 6 3 15,-2 6-24-15,-1 7 0 0,3 1-21 16,15 1-27-16,-1-1-6 0,5 3 9 16,18-3 6-16,-6-4-24 0,5-4-117 15,8-1-111-15,4-8-123 0,8-2-75 16,0-7-48-16,4-5-123 0,1-6-320 15</inkml:trace>
  <inkml:trace contextRef="#ctx0" brushRef="#br0" timeOffset="3651.33">4595 13875 1267 0,'-2'-1'1043'0,"2"1"-599"16,-8-1-48-16,1-4-39 0,7 10-33 15,-10-5-75-15,1 1-69 0,1 2-66 0,-1 6-51 16,-3 1-12-16,-3 1 3 0,8 6 6 16,-8 1 3-16,10 0-3 0,-4 4-15 15,6 2-12-15,3 1-6 0,3-1 12 16,6 3-18-16,-4 0 3 0,10-1 18 16,-8-2-12-16,3-2-27 0,-3-4 0 15,0-2 9-15,-4 1-9 0,-1-5 15 16,-4 2-7-16,-8-4-11 0,3-4-15 15,-8-3-66-15,-2 0-102 0,-5-1-81 16,-9-2-105-16,-1 0-102 0,13 4-246 0,-8-1-746 16</inkml:trace>
  <inkml:trace contextRef="#ctx0" brushRef="#br0" timeOffset="4894.79">2515 16893 1292 0,'-2'2'465'0,"-1"-2"575"16,-4 0-644-16,2 5 3 0,-7-3-114 16,5-1-51-16,-12 3-42 0,4 0-48 0,-4 3-30 15,2-2-15-15,0 4-18 0,-3 3-72 16,-4 4-9-16,9 4-12 0,-2 3 9 15,3 3-9-15,-1-10-9 0,15 2-9 16,0-1-18-16,5-7-6 0,-2 2 15 16,9 0 9-16,0 2 27 0,2-5 3 15,-1 1 63-15,4 2 24 0,-3 5-3 16,1-1 9-16,2 7 12 0,-17 1 36 16,2 5-18-16,-4-1-66 0,2-1-30 15,-10-4-12-15,0-3-14 0,-2-6-1 0,7-10-15 16,-4-1-51-16,1-10-120 15,-1-7-81-15,1-8-216 0,3-16-438 0,8-9-353 16,7-9-539-16</inkml:trace>
  <inkml:trace contextRef="#ctx0" brushRef="#br0" timeOffset="5127.17">2855 16539 273 0,'-10'3'2475'0,"10"-6"-1905"0,-5 3-201 16,3 0 15-16,-8 0-78 0,8 3-132 15,-8 1-90-15,3 7-39 0,-8 7-21 16,8 6 18-16,-3 3-6 0,3 10-15 16,-3 8 3-16,5 11-23 0,-4 5-1 0,1 3-15 15,3-2-3-15,1-1-9 0,-1-10-60 16,5-3-168-16,5-12-126 0,4-6-129 15,-4-10-386-15,2-2-588 0</inkml:trace>
  <inkml:trace contextRef="#ctx0" brushRef="#br0" timeOffset="5470.92">2981 16973 1054 0,'-8'0'2160'15,"4"0"-1677"-15,1 3-147 0,-9 1-27 0,5 6-114 16,-10 3-129-16,0 4-63 0,-3 7 15 16,8 1-17-16,-2 4 1 0,6-5-2 15,4 3-26-15,-6-7-4 0,10-1 9 16,2-6-12-16,6-7-12 0,-4-3 27 16,-1-4 18-16,-3-1 63 0,5-2-45 15,-3-2 3-15,5 0 51 0,10-6 24 16,-2-6-6-16,-3 0 33 0,-2 4 9 15,-10 4-84-15,0 5-36 0,0 5 6 0,0 0 12 16,0 5-13-16,0-4-17 0,0 1-15 16,0 5 15-16,0 1-15 0,0 5-18 15,2 10 9-15,3-1-3 0,5 2 0 16,-3 0-69-16,8-1-123 0,6-3-111 16,6-1-63-16,2-8-72 0,3-4-108 15,11-7-442-15,-4-11-357 0</inkml:trace>
  <inkml:trace contextRef="#ctx0" brushRef="#br0" timeOffset="5682.44">3330 17045 21 0,'-17'5'2443'0,"12"-4"-1678"16,-5 2-264-16,-7 6-66 0,0 5-111 16,-2 1-120-16,2 7-60 0,0 1-9 15,2-1-33-15,8 4-39 0,0-4-63 16,7 2-6-16,0-4-24 0,7-1 3 15,3-1-9-15,-3-7-33 0,10-1-78 0,-10-1-96 16,13-9-39-16,-3-6-3 0,9-8-90 16,-4-14-357-16,12-4-941 0</inkml:trace>
  <inkml:trace contextRef="#ctx0" brushRef="#br0" timeOffset="5869.75">3735 16521 408 0,'-8'2'2391'0,"1"-2"-1725"16,-3 4-279-16,-4 2-48 0,6 6-75 15,-6 6-105-15,-1 4-69 0,6 11-36 16,1 9-18-16,4 5-18 0,-1 5-18 0,5 4-12 16,0 6 10-16,0 5-31 15,0-3-57-15,5 2-135 0,-1-11-123 0,4-11-165 16,1-14-422-16,6-12-395 15</inkml:trace>
  <inkml:trace contextRef="#ctx0" brushRef="#br0" timeOffset="6103.66">3914 16893 336 0,'-12'9'2202'0,"7"3"-1647"15,-7 2-165-15,-17 11 30 0,7 6-63 16,-7 3-105-16,5-7-42 0,-6 5 0 15,11-9-51-15,-3-4-57 0,5-3-48 16,5-5-36-16,10-7-18 0,-1-1-15 16,3-1 13-16,3 1 0 0,-1-2-1 15,10 9 2-15,0-3-11 0,3 5-3 0,9-3-3 16,3 3 0-16,0 3-9 0,9-1-36 16,-2-1-39-16,0 2-108 0,0-2-171 15,2-1-198-15,0 3-594 0,-11 2-1134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3-04-05T20:25:06.357"/>
    </inkml:context>
    <inkml:brush xml:id="br0">
      <inkml:brushProperty name="width" value="0.05292" units="cm"/>
      <inkml:brushProperty name="height" value="0.05292" units="cm"/>
      <inkml:brushProperty name="color" value="#800080"/>
    </inkml:brush>
    <inkml:brush xml:id="br1">
      <inkml:brushProperty name="width" value="0.05292" units="cm"/>
      <inkml:brushProperty name="height" value="0.05292" units="cm"/>
      <inkml:brushProperty name="color" value="#FFA500"/>
    </inkml:brush>
    <inkml:brush xml:id="br2">
      <inkml:brushProperty name="width" value="0.05292" units="cm"/>
      <inkml:brushProperty name="height" value="0.05292" units="cm"/>
      <inkml:brushProperty name="color" value="#FF00FF"/>
    </inkml:brush>
  </inkml:definitions>
  <inkml:trace contextRef="#ctx0" brushRef="#br0">2969 13339 1001 0,'-3'0'522'0,"1"0"385"15,-1-2-526-15,-6 2-60 0,4-5-81 16,-5 3-51-16,5 0-39 0,3 1-36 16,2-5 3-16,-5 6-33 0,5-1-12 15,0 1-15-15,0 0-15 0,0 1-21 0,5-1-6 16,-5 6 0-16,-5-3-15 0,10 4 1 15,-5 9 21-15,0 10 14 0,0 17 12 16,0 14-18-16,-5 12-27 0,-10 12 0 16,-2 11 23-16,0 13-25 0,3 9 0 15,-8 2 0-15,-2 0 0 0,7-8 26 0,0-12 21 16,-5-9-45-16,12-13 15 0,3-13-18 16,2-13 1-16,5-18-1 0,5-10-18 15,-2-11-3-15,1-8 9 0,1-2 11 16,0-6 1-16,5 2 18 0,2-6 36 15,0-3 27-15,10 0 27 0,4-2-36 16,1 5-42-16,-3 0-27 0,8 3-3 16,-5 2-15-16,4 2 15 0,3 3 0 15,0-4 0-15,5 1 2 0,9 2 9 16,-4-1-10-16,12 1 49 0,4 1-8 0,6-1-42 16,11-3 0-16,3 5 18 0,20-1 39 15,-1-2-21-15,12 3 42 0,1 0 18 16,7 4-24-16,-5 1-12 0,2 3-12 15,-2 3-15-15,7 0 27 0,0 3 3 16,-9 2-18-16,2-2-45 0,-10-2 24 16,0 1-21-16,-2 4-2 0,5-5-1 15,-15 3 2-15,2-4 10 0,-4 3 0 0,-5-2 6 16,-3 2-16-16,-4-1 13 0,-3 1-3 16,-5 0 6-16,-4-3-17 0,-10 1-1 15,-3-1 2-15,-7-4 1 0,2 4-3 16,-11-1 0-16,-1-2-8 0,-2 2 8 0,0-2 12 15,0-1-9-15,-12-4-3 0,0 6 0 16,-5-3-2-16,-1-1 2 0,-1-2 1 16,0 1-1-16,-8-4-1 0,3 2 0 15,-3-2 0-15,2 1 0 0,-4 2 1 16,5-1-1-16,-3 1 1 0,8-2-2 16,-8-1-1-16,8 3-15 0,-1-3 17 15,3 3 1-15,-2-1 0 0,2-2 1 16,2 2 11-16,-4 0-10 0,-6-2 1 0,1-2-1 15,-3 4 10-15,3-2-12 16,-8 0 1-16,1 0-2 0,4 2 1 0,-4-4 0 16,-3 4 3-16,0-2-1 0,0 0 13 15,0 0 3-15,0 0 0 0,0 0 3 16,0 0 0-16,0-2-3 0,0 2 3 0,-3 0 3 16,-4-2 3-16,4 2-6 15,-1-2-19-15,-6-4 0 0,0 3-2 0,-2-8-1 16,7-1-20-16,-7-3 20 0,0-5-1 15,5-6-16-15,-5-3 0 0,-3-4 18 16,3-6-1-16,-3-4-14 0,6-12 15 16,1-5 0-16,-1-11-1 0,1-10-1 15,4-7-1-15,-6-10 3 0,5-5 0 16,3-7 0-16,2-1-3 0,2 1 0 16,3 3-12-16,7 10 12 0,0 13-12 15,0 11 13-15,0 13-1 0,-7 10-8 16,5 8 11-16,-10 15 2 0,0 8 10 0,0 8-11 15,0 4 17-15,0 2-3 0,-7 1-12 16,4-1 0-16,3 5-1 0,0 0 1 16,0 0 0-16,0 0-1 0,0 0 1 15,-2 0 0-15,-1 0 9 0,-6-1-9 0,1-1-1 16,-6 1 0-16,-1-2 0 0,-4 3 1 16,-10 0-2-16,2-2 1 0,-16 2 0 15,1 2-2-15,-11-2-1 16,0 0 1-16,-1 3 12 0,-4-3-12 0,-2 0 0 15,-1 0 1-15,-9-3 11 0,9 1-10 16,-16-1 10-16,6 0-12 0,-4-1 1 16,0-2-1-16,-5 4 0 0,-2-1-10 15,4 0 10-15,-7 2 10 0,-5-2-10 16,1 1-2-16,-11-1 0 0,-1 2-10 0,-6-1 10 16,0 2-22-16,-7 2 21 0,5-2-9 15,5 0 9-15,0 0 1 0,7 0 1 16,10 1-1-16,-6 7-8 0,4-4 10 15,-6 3 0-15,3 1 1 0,2 0-1 16,1-1 0-16,-6 4-2 0,5-1-12 0,3 1 13 16,2-2 1-16,10 1 0 15,-12-2 0-15,5-1 1 0,11-2-1 0,6 0 15 16,9-5-15-16,15 1-1 0,7-1-2 16,10 0 3-16,2 0 0 0,15 0 1 15,-8-1 2-15,15-4-3 0,0 3-21 16,-5-2-6-16,0-4-54 0,-2-1-60 15,7 2-36-15,0-1-36 0,0 2-150 16,22 0-276-16,12 3-310 0,17 3-458 16</inkml:trace>
  <inkml:trace contextRef="#ctx0" brushRef="#br0" timeOffset="1485.63">3085 12841 420 0,'0'0'1064'16,"0"0"-788"-16,-7 0 351 0,4 0-138 15,3 0-180-15,0 0-117 0,0-1-30 16,3 0 6-16,4-5 15 0,-7 2-27 16,0-3-39-16,5 0-30 0,4-5 0 0,-4-6 12 15,12-2-30-15,-9-5-24 0,18-5-3 16,1-6-18-16,-3 6-21 0,8-6-3 16,-3 4-12-16,7 2-2 0,5-2 13 15,-2 4-28-15,7 6 28 0,-7 3-1 16,-5 3-20-16,-8 6-29 0,1 2 27 15,-7 3 23-15,-1 0-20 0,-2 5 6 0,-5-2 13 16,3 4-1-16,-6-1 1 0,3 3-8 16,-7-2 10-16,5 8 0 0,-5-1 2 15,7 1 0-15,-7 7 22 0,9 3-6 16,3 0 27-16,0 4-44 0,-2-5 14 16,7-2-15-16,-5 1 1 0,9 0 5 15,-2 0 30-15,8-2-25 0,-10-4-10 16,12 2 1-16,-3-2 0 0,6-1 15 15,-8-3-17-15,2 3 0 0,6-5 0 16,-6-3 3-16,-2-3-3 0,-5 1 0 0,8-2 0 16,-1-1 0-16,3-5 27 0,3-8 21 15,-1 0-6-15,0-9-12 0,3 1-9 16,2 1-6-16,3-5 12 0,-3 1 3 16,-2-2-27-16,-3 5-6 0,-14 4-16 15,0 4 19-15,-7 1 3 0,-6 0 18 16,8 1 9-16,-9-2-15 0,4-3-13 15,0 0 16-15,-7-1-16 0,2 4 13 0,3-2-12 16,-6 3 9-16,-1 5-10 0,-3-2-2 16,7 4-1-16,-7 2 1 0,0 3 1 15,0 2 2-15,0 2 15 0,0-2-15 16,-7 2-3-16,7 3-1 0,-7 0-26 16,7-1-9-16,0 3-6 0,-10 0-9 15,10 8-3-15,0 0-36 0,10 10 74 16,-6-2 16-16,11 4 1 0,-1 1-1 15,11 2 39-15,1-3-12 0,3 1-9 0,13 0 45 16,-6-3-51-16,13-2 15 0,-6 0-25 16,8-9-1-16,5 0 1 0,4-5 10 15,-6-6-11-15,2-3 1 16,7-8 10-16,-8-1 15 0,11-4-8 0,-8-7-17 16,5-2 14-16,-2-1-1 0,-6-2-15 15,6 2-4-15,-13-1 4 0,3 4 0 0,-12 1-22 16,5 8 21-16,2 2-26 0,2 7 12 15,-9 4 15-15,9 7 0 0,-9 4 29 16,0 5 31-16,2 9 48 0,-12 7 3 16,3 1-21-16,-3 6-24 0,-10-1-6 15,-4 3-15-15,-10-2-6 0,4-7-3 16,-9-4-15-16,-9-7-21 0,6-5 3 16,1-3 15-16,-1-9-15 0,3-6-3 15,0 0-12-15,0-4-30 0,0 0-72 16,0-2-93-16,0-1-108 0,0-4-159 0,3 4-282 15,2-1-721-15,-5 1-336 16</inkml:trace>
  <inkml:trace contextRef="#ctx0" brushRef="#br0" timeOffset="2254.12">5010 11565 3 0,'-5'-5'1169'0,"-3"-1"-611"15,4 3 36-15,-6-4-150 0,3 1-33 16,-3 4-105-16,5 1-87 0,-9 1-30 15,6 1-21-15,3 1-30 0,-4-1-30 16,-3 4-48-16,7-2-30 0,-10 0 6 16,13 1-12-16,-6 2-3 0,6-1 0 15,-3-2-21-15,3 1-2 0,2 4-25 0,0 0 27 16,2 2 1-16,5 0 11 0,1-1-9 16,-1-1 27-16,8 2 9 0,-3 1 3 15,2 0-12-15,-2 3 9 0,3 3 9 16,-1 7 9-16,1 1-6 0,0 5-12 15,-11 2 3-15,4 7-15 0,1 1-25 0,-9 1-1 16,-2-4 1-16,-8-5 1 0,1 0-2 16,-4-5 11-16,-1-7 0 0,11-8-9 15,-1-8 21-15,-4-4 9 0,6-3-27 16,-3-1-6-16,-12-5-60 0,3-5-12 16,-1-1 3-16,0-4 3 0,6-5-12 15,9-2 24-15,0 2 33 0,0-1 6 0,7 3-9 16,3-3 24-16,9-2 2 0,5-3-2 15,3-3-15-15,-8 1 15 0,3 2 0 16,-5 4 2-16,7-1 10 0,-11 6 18 16,-1 1-3-16,-5 0 6 0,0 1-9 15,-7 3-3-15,0 2-3 0,0 0-6 16,0-1-11-16,-9 0 17 0,1 0-4 16,-6 3-14-16,-6 1 0 0,-6-4-21 15,-3 5-42-15,-3 2 0 0,10 4 3 16,-2-2-21-16,7 6 6 0,0 0-6 0,7 6-42 15,-2-5-117-15,7 10-120 0,-2 7-81 16,5 0-111-16,2 3-168 0,9 7-558 16</inkml:trace>
  <inkml:trace contextRef="#ctx0" brushRef="#br0" timeOffset="5203.46">1415 13816 1187 0,'-12'-8'1204'0,"7"7"-628"16,-5 1-168-16,-9-3-18 0,11 0-54 16,-6 9-108-16,-1-5-108 0,3 4-54 0,-2 8-39 15,4 5-27-15,-5 6 0 0,11 12-16 16,4 0 16-16,4 2 0 0,9-1-2 15,6-4-30-15,-2-1 31 0,2-13-13 16,1-6-4-16,-1-4 15 0,-2-5 3 16,-5-6 1-16,-2-2 14 0,4-4 30 15,-1-5 27-15,1-5 6 0,1-10 3 16,-3-3-33-16,-3-2-21 0,-9 3 3 16,8 5 3-16,-8 6-9 0,-8 5-3 0,8 6 24 15,-9 2 30-15,1 5 0 0,6 2 18 16,2 5 0-16,0 2-21 0,2 2 3 15,-2 8 6-15,3 6-6 0,4 14-6 16,0 3-12-16,10 1-12 0,0-6 0 16,3-6-3-16,4-10-39 0,3-3 0 0,-1-8 0 15,3-2-3-15,3-4 0 16,-8-3-15-16,8-3-12 0,4-4-81 0,-4-1-114 16,-1-4-54-16,5 2-111 0,-11 1-312 15,4 0-771-15,5 5-826 0</inkml:trace>
  <inkml:trace contextRef="#ctx0" brushRef="#br0" timeOffset="8398.68">10590 13383 651 0,'-3'0'750'0,"1"0"-3"0,-6-3-264 0,6 3-69 15,-3-1-69-15,0 1-108 0,0 0-54 16,-2 0-24-16,7 0-9 16,-5 0-24-16,5 4-18 0,-5-4-42 0,1 3-18 15,4-2-15-15,-3 0-31 0,-2 8 10 16,5 5 3-16,-9 4 12 0,9 6-15 15,-5 12 24-15,5 9-3 0,-3 7-9 0,-11 12 0 16,4 12-23-16,-2 5 2 16,-2 12 9-16,-11 6 0 0,3 2-9 0,3 5 7 15,-5-9-8-15,7-7 6 0,0-10-6 16,7-11-2-16,5-13 0 0,3-12-12 16,2-10 11-16,2-9-16 0,-2-5 17 15,5-6 0-15,-5-4-1 0,10-4-2 16,-8-6-9-16,3 0 12 0,-5 0 10 15,0 0 11-15,5 2 0 0,5-2 0 16,-5 4 15-16,7 0-9 0,9 2 9 0,11 2 141 16,4-2-93-16,13 3-24 0,4-5-9 15,15 4-24-15,7-1 9 0,10 1 45 16,14 2-15-16,3-1-12 0,-2 5-15 16,14-4-18-16,-10 1-3 0,5-4 6 0,2-4-3 15,-2 2-3-15,3-5-6 0,9-3-9 16,0-2 33-16,3-2-34 0,2-1 10 15,-5-1-11-15,3 7 17 0,-1-5-16 16,3 4 22-16,8 2-23 0,-8 1 11 16,7 4-11-16,-7 1 26 0,0 4-27 15,5 3 27-15,5 0 12 0,-8 6-15 16,8-3-6-16,-10 0 9 0,5 0-3 16,-5-5 54-16,-7-2-57 0,-3-4-19 15,-4-1 19-15,-3 0-3 0,7-3-6 16,-9-3 0-16,-1-1-9 0,-6-1-2 0,-6 1-1 15,3-1 0-15,-9 4-1 0,-13 2 0 16,5 4-10-16,-10 1 11 0,-5 6 1 16,-6 2 11-16,-4 2-10 0,-1 0-2 15,-8 2 1-15,-10-1 2 0,1 1 0 16,-6-6-1-16,-12-1 1 0,3-2-2 16,-7-2 1-16,-6-5 0 0,-4 1 10 0,-5-3-9 15,0 0 0-15,0 0 24 16,0 0 6-16,0-3-3 0,-2 2 0 0,-1 1-9 15,-1-1 30-15,-1-3 12 0,0 3-36 16,-12-3-15-16,7-3-10 0,-2 5-2 16,-5-5 0-16,-7-3-1 0,7-2-2 15,-5-5-18-15,0-4 9 0,-7-7-9 0,7-5 6 16,-4-4 0-16,4-11 12 0,5 0 1 16,-2-11-1-16,-1-5 0 0,3-10-18 15,3-4 21-15,2-7 0 0,4 1 0 16,-1-1-1-16,4-1 1 0,2 1 3 15,3 1-2-15,0 2-1 0,0 5-1 16,0 11-1-16,0 5 2 0,-5 13 1 16,1 3 0-16,-4 4 1 0,4 10-1 15,-6 5 0-15,-5 4 1 0,8 4-1 0,-3 1-1 16,-2 5-1-16,-2 3-11 16,2 2 12-16,-1 4-1 0,1 0-9 0,-5 3-17 15,-7 0 9-15,0 4 18 0,-5-2-12 16,-3 5 11-16,-7-2-2 0,1 3 0 15,-13 2 0-15,2 1 0 0,-6 1 1 0,-4 2-13 16,-9-2 13-16,-2 2 2 0,-7-2 1 16,-3-2 11-16,-5-1-10 0,0-2 13 15,-2-5-12-15,-3-4-1 0,8-2 0 16,-6-1 19-16,8-5-21 0,0 3 2 16,-2-1 1-16,2 3-1 0,2-5 1 15,1 3-3-15,-6 1 0 0,-9 0-18 16,0 0 15-16,2 2 1 0,-4 0-10 15,-3 4 9-15,-5 0 2 0,3 0-2 16,-3 0 3-16,-5 0-1 0,-4 0-2 16,-1 1-9-16,-2 2 10 0,10-1 1 0,2 2 1 15,3 1-1-15,4 0-2 0,-6 2 1 16,4-1 2-16,2-1 2 0,3-3-1 16,7-2 1-16,0-2 22 0,1 2-23 15,-6-5 2-15,5 2-3 0,15-1 1 16,-3-2 1-16,8-4 13 0,4 1-14 0,5 4 11 15,13-6-12-15,1 7 0 0,6 2-1 16,4 1-11-16,-4 2 9 0,7 1-15 16,-12 0 6-16,4 5-3 0,4-1 12 15,-4-1-9-15,-2 4 10 0,3-1 2 16,-10 0 0-16,7-2 0 0,-9 5-3 16,4-6-12-16,-2 4 13 0,0 2 1 15,2-4-10-15,1 2 11 0,4-2 0 16,3-5 0-16,19-2-1 0,2 3 0 15,10 0 1-15,5-6-24 0,0 0-30 16,0 3-87-16,7-1-51 0,18 1-33 0,4-1-117 16,24-4-237-16,15-1-590 0,14-1-595 15</inkml:trace>
  <inkml:trace contextRef="#ctx0" brushRef="#br0" timeOffset="8939.57">10124 12454 980 0,'-5'-7'1274'0,"3"-2"-833"16,-5 5-72-16,-3-10 69 0,7 5-51 16,-1 4-108-16,-1 0-63 0,5 3-63 15,0 0-42-15,5 4-39 0,-5-2-60 16,4 2-12-16,-1-2-42 0,7 5 27 0,11-3 15 16,4 9 107-16,6-1-50 15,6 2 12-15,1 4-18 0,8 4 15 0,-2 6-3 16,0-1-27-16,-1 7 18 0,1 11-3 15,-10 5-6-15,-3 3-27 0,-14 6-3 16,-7-1 0-16,0 0-15 0,-10-1 0 0,-8-9-1 16,6-3-2-16,-3-7-12 0,5-7-21 15,-10-7-57-15,8-4-87 0,-3-8-60 16,5-5-60-16,0 0-84 0,0-5-132 16,-10-5-405-16,1-5-434 0</inkml:trace>
  <inkml:trace contextRef="#ctx0" brushRef="#br0" timeOffset="9237.52">10449 12942 1624 0,'0'0'1117'0,"0"0"-838"15,0 0 54-15,0 2-9 0,0 0-117 0,0 8-78 16,2 6 15-16,1 11 3 15,7 10 9-15,-6 11-36 0,6 8-69 0,-3-2-51 16,13-2 2-16,-3-7 10 0,4-4 6 16,-4-8 6-16,10-6-6 0,-7-8-15 15,4-8-3-15,2-10 0 0,-1-9 6 16,6-10 81-16,8-14 99 0,7-12-75 16,2-11-69-16,-4-10-40 0,-8-1-2 15,-4 0-14-15,-8 8-58 0,-16 3-72 16,4 16-93-16,-10 9-57 0,-2 11-207 0,-5 10-448 15,-4 8-308-15</inkml:trace>
  <inkml:trace contextRef="#ctx0" brushRef="#br0" timeOffset="10078.29">8905 11950 1341 0,'-15'0'1001'0,"8"6"-581"15,-7-4-36-15,-18 7-54 0,0 2-81 16,3 9-75-16,0 7-51 0,-5 1-3 15,17 5-12-15,-2 0-15 0,2 3-39 0,12 2-51 16,8-2 9-16,1 1-12 16,16-5-2-16,-3-4-19 0,10-5-3 0,-6-13 6 15,-4-9 18-15,3-7 32 0,1-7 67 16,9-9 117-16,-6-11-42 0,5-8-111 16,-12 0-36-16,0-3-26 0,-3 0 11 15,-6 8-9-15,1 9-2 0,-6 5-1 16,2 10-2-16,-5 9-16 0,7 3 6 15,-5 7-15-15,3 13 27 0,0 10 111 16,0 21 3-16,-10 10-21 0,-5 13-24 0,-14 1-6 16,5 2-18-16,-6-4-18 15,-1-8-25-15,9-10-2 0,5-14-24 0,2-12-21 16,5-10-63-16,3-13-99 0,-6-7-39 16,8-8-15-16,10-7-150 0,5-13-219 15,-3-7-588-15,12-5-623 0</inkml:trace>
  <inkml:trace contextRef="#ctx0" brushRef="#br0" timeOffset="10870.53">9242 11499 1376 0,'-7'0'931'0,"4"0"-559"0,1 0-24 16,-8 3 54-16,5-2-75 0,-5-1-141 15,3 0-27-15,7 0-15 0,-10 3-18 16,10-3-45-16,-4 6-24 0,1-6-9 16,3 2 9-16,0-2-6 0,3-2-3 15,1 2 0-15,-4 2-12 0,5 2-18 16,0 4 0-16,-5 2 18 0,0 5 6 16,0 3 3-16,5 5-9 0,-3-5-21 0,-2 0-12 15,8-3-1-15,-6-1 0 16,1-5 13-16,-3 2-12 0,2 3 12 0,5 2 3 15,-4 5-6-15,-3 0 0 0,2 3-9 16,-2 0 12-16,0 4 0 0,-2 1-3 16,-1 1-10-16,-4-2 10 0,5-1-11 0,-1 2 0 15,3-4-1-15,-2-2-1 0,2-5 1 16,-8-2-1-16,8 0 0 0,0-2 1 16,0 0-1-16,8 1 0 0,-8 1 1 15,-8 4 3-15,8-1 15 0,0 1-6 16,-2-2 3-16,2-7-14 0,-5 5 2 15,5-9 0-15,0-1 9 0,0-3-9 16,0-3 12-16,0 0 0 0,0-3 0 16,0 3 96-16,0-1-15 0,0 1-33 0,0-3-12 15,0 1-15-15,5 0-3 0,-5 0-6 16,0 2-3-16,0-2-12 0,0-4-12 16,10-5-18-16,-5-2 3 0,7-11 13 15,5 2 0-15,4-5-10 0,-1-2 12 16,11 4-21-16,-6 1 18 0,4 0-12 15,5 0 0-15,-5 4 0 0,-3 4 3 16,-6 1-6-16,-1 10-6 0,-9-1-6 16,7 9 12-16,-10 0 18 0,3 2 30 15,-5 8 3-15,0 0 0 0,-1 9 0 0,-8 5-3 16,-4 1-27-16,-11 5 12 0,-3 0-15 16,-7 3-2-16,0-7-28 0,2-1-30 15,1-8-18-15,1-4-18 0,6-5-18 16,-5-8-3-16,7-1-15 0,7-4-51 0,-2-4-153 15,9-5-201-15,6-8-415 0,9-5-347 16,7-6-189-16</inkml:trace>
  <inkml:trace contextRef="#ctx0" brushRef="#br0" timeOffset="11125.76">9751 11457 2009 0,'0'0'1173'0,"0"1"-699"0,0 0-66 16,0 6-63-16,-3 5-105 0,-4 9-96 16,5 6-21-16,2 7-12 0,0 5-3 0,0 9-24 15,2 0-58-15,-2 6-26 0,-2 1-3 16,4-4-12-16,-4-3-3 0,2-2-99 15,0-7-126-15,0-4-114 0,2-9-138 16,8-2-408-16,-10-8-518 0</inkml:trace>
  <inkml:trace contextRef="#ctx0" brushRef="#br0" timeOffset="11390.44">9925 12038 1390 0,'-7'0'1474'0,"14"0"-988"0,-7 0-36 16,0 0-30-16,3 0-99 0,-3 0-147 16,5 0-87-16,2 0-24 0,-5 0 6 15,3 0-36-15,10-3 9 0,-6 2-6 16,6-4-10-16,0 1-26 0,-1 2-3 15,3-2-12-15,-5 1 12 0,0-2-87 16,3 0-159-16,-3 4-147 0,-2-2-138 16,-3 6-516-16,3-3-651 0</inkml:trace>
  <inkml:trace contextRef="#ctx0" brushRef="#br0" timeOffset="11739.68">10272 11698 1194 0,'-2'0'1435'0,"2"0"-880"0,0 3-42 16,-8-1-114-16,8 0-123 0,8 8-138 15,-8 10-66-15,0 8 12 0,2 8-6 16,0 3-24-16,11 3-24 0,-6-2-9 16,7 0-21-16,1-3-13 0,-5-9-5 15,4-10-6-15,1-8-3 0,-10-4 10 0,7-6 17 16,2-6 90-16,3-4 9 0,5-8 12 16,10-10-30-16,-1-6-52 0,5-1-29 15,-7 5 0-15,1-2-3 0,-6 7-39 16,0 0-72-16,-2 3-102 0,-5 7-168 15,-3 5-150-15,1 6-380 0,-8 4-399 16,-4 2-94-16</inkml:trace>
  <inkml:trace contextRef="#ctx0" brushRef="#br0" timeOffset="12088">10750 11802 2181 0,'-5'2'1012'0,"0"-2"-547"0,0 2 27 16,-2-2-102-16,2 2-126 0,-5-1-114 16,5 6-129-16,5 4-21 0,-2 4-18 0,-5 3 3 15,7 4-9-15,0 4 9 0,7-2 15 16,-5 0-12-16,-2-12-12 0,8-4-6 16,1-6-6-16,-6-2 27 0,4-2 9 0,3-2 102 15,7-5-12-15,0-5-24 0,-3-7-24 16,-9 3 6-16,5-2-18 0,-8 1-3 15,1 0-3-15,-1 5 15 0,-2 3 0 16,5 9 30-16,-5 1 15 0,2 2-33 16,-2 1-15-16,8 3 3 0,-8 5-36 15,7 3 9-15,2 5-9 0,-4 9-3 16,10-6-1-16,-8 3-14 0,3-4-48 16,-3-7-102-16,3 4-81 0,7-7-84 0,-12 1-171 15,9-7-441-15,1-8-255 0,-6-7-343 16</inkml:trace>
  <inkml:trace contextRef="#ctx0" brushRef="#br0" timeOffset="12336.59">11045 11822 105 0,'-2'10'2027'0,"-3"0"-1277"0,5 2-207 0,-10 12-75 16,8 6-144-16,2 1-123 15,2 2-63-15,6-3-15 0,-6-1-6 0,3-14-57 16,-5-8-3-16,10-7 12 0,-6-4 18 15,9-4 6-15,6-8 84 0,3-12-30 16,2-11-39-16,0 1 24 0,8 2-51 0,-10-2-12 16,-1 9-30-16,6 2-39 0,-5 6-20 15,-5 9-7-15,2 2-9 0,-4 5 0 16,2 2-12-16,2 6-36 0,-4-1-105 16,4 8-18-16,-4 5-24 0,-8 3-138 15,3 4-264-15,-10 5-620 0,0 1-770 16</inkml:trace>
  <inkml:trace contextRef="#ctx0" brushRef="#br1" timeOffset="20407">3276 13914 258 0,'0'0'1190'0,"0"0"-140"0,0 0-591 0,0 0-114 15,0-2-66-15,0 2-75 0,0 0-27 16,0 0-33-16,0 0-27 0,5 0-48 15,-5 0-21-15,12 0-12 0,-12 2 0 16,5-2 9-16,7 0 39 0,-2 0 39 16,14 2 0-16,-7 3-12 0,5-4-27 0,10 3 0 15,4 0-15-15,0-1-3 0,5-2-3 16,1-1 9-16,9 3-9 0,-8-3-12 16,3-1-9-16,5 2-12 0,0 2-15 0,2-1-3 15,1 0 3-15,-6 2 3 16,6 0-16-16,-4 0 16 0,4-2-6 0,-8 3 6 15,2-2-3-15,3 1 0 0,-5-2-12 16,-7-2 24-16,0 2-9 0,2-2 21 16,-2 2-15-16,-3-2 21 0,1 2-9 15,-1-2-12-15,-5-2-21 0,3 4 18 16,-2-2-9-16,-5 3-10 0,2 2-2 16,-5-3 0-16,3 5 1 0,-8-3 13 15,5 1 4-15,0-1-17 0,-4 1 14 16,-3-5-3-16,5 2-9 0,-1-1 24 15,1 1-12-15,0 1 6 0,-3-2-9 0,6 2 3 16,-1-2-13-16,-5-1 1 0,1 0 8 16,1 3-10-16,4 1-1 0,-13-3 1 15,12 1-1-15,-7-2-2 0,2 0 2 16,-2 5 1-16,5-3 2 0,0-2 12 16,5 2 9-16,-1 0-6 0,1-2 0 0,-5 0 3 15,2-2-6-15,-2 2 6 0,-5-2 12 16,2 0 6-16,-2-3-18 0,0 3-9 15,-10 2-12-15,8 0 1 0,-3-1-2 16,3 1 1-16,-3-2 0 0,2 0-12 16,1 2 12-16,-3 0-2 0,-2-3-10 15,-1 6 0-15,8-3 10 0,-2 0 1 16,-3 4 0-16,-2-4 1 0,7 0 11 16,-10 1 1-16,5-1-9 0,-7 0 18 15,7 2 3-15,0-2-22 0,-2 0 0 16,4 0 1-16,-1 0 15 0,4 0-17 0,-3 0 0 15,-2 0 0-15,3 0-1 0,-3 2-1 16,-2-2 0-16,-6 0-1 0,1 3 0 16,3-3 1-16,1 0 0 0,-2 0 0 15,3 0 1-15,-5 0 0 0,5 0 0 0,-3 0 3 16,3 0-1-16,-1 0 1 16,-4-5 15-16,0 5-15 0,2 0 12 0,-4-2-12 15,4 2 9-15,-7-1-10 0,5 1-1 16,-5 0 0-16,2-2-1 0,6 2 0 15,-8 0-3-15,0 0-39 0,0 0-48 16,-8 0-57-16,6-2-51 0,2 2-42 16,0 0-60-16,0 2-108 0,10 0-261 15,-8 1-357-15,-2 2-133 0,0-1-126 16</inkml:trace>
  <inkml:trace contextRef="#ctx0" brushRef="#br1" timeOffset="20794.48">5904 13857 970 0,'0'-5'696'0,"-2"2"-99"15,2 3-114-15,0-2-51 0,0 4-60 16,0-2-96-16,0 0-57 0,2 6-15 16,8-5-9-16,-10 0-12 0,2 1-39 15,-2 1-27-15,3-1-24 0,-3 0-6 16,9-1-18-16,-1 6 42 0,11-1 12 15,8 0-18-15,-1 8-3 0,6-7-12 16,4 2-33-16,-4-1-12 0,2-2-24 0,-3 0-3 16,-9 0-15-16,9-2-1 0,-11 2 1 15,-3-2 0-15,-10 3-1 0,3-7 1 16,-5 3-2-16,-5-3 1 0,2 3 0 16,-2-3 1-16,-2 1-2 0,2 1 1 15,-5 7 10-15,-5 2 21 0,-2 12-6 0,-5 3-9 16,-12 3 0-16,-5 0-6 0,-2-3-11 15,-1-3 2-15,3 5-3 0,-5-7-10 16,1-1-44-16,11-3 0 0,-7-4-24 16,15-1-42-16,-6-1-27 0,16-4-42 15,-11-2-54-15,3 1-96 0,3-5-222 16,-3 2-461-16,-5-1-567 0</inkml:trace>
  <inkml:trace contextRef="#ctx0" brushRef="#br1" timeOffset="21540.47">3674 13700 387 0,'0'-2'495'0,"0"0"-126"16,0-1 72-16,0-3-48 0,0-3-75 15,0 6-60-15,0-2 27 0,2 2-42 16,-2-4-39-16,3 4-6 0,-1-4 18 0,-2 5 3 16,7-4 3-16,-4 2-6 0,-1-3-21 15,-2 6-12-15,0 1 0 0,0 1-9 16,0-1-24-16,0 6-27 0,-2-3-6 16,-1-1-24-16,-9 6-45 0,-9 2-48 15,-11 9-24-15,-7 14 6 0,-17 8 0 16,3 5 15-16,7 1 3 0,-2-7 1 15,11 2 1-15,-4-7 0 0,2-2 1 16,0-7 9-16,3-3 6 0,7-9 0 16,7-4 3-16,5-4-3 0,-2-6 9 15,7 5-3-15,7-8-3 0,5 1 18 16,0 2-6-16,5 0-6 0,-5-2-9 0,2 2-18 16,8 0-21-16,-8 0-21 0,6 0-24 15,9 4 33-15,12 1 33 0,2 6 18 16,8-1-15-16,0-2 24 0,-8 0-6 15,1-2-4-15,-10-2-17 0,2-3 0 0,-2 2-12 16,-5 1 9-16,-3-2-36 0,3-2-63 16,-5 0-66-16,3 0-63 0,2-2-78 15,0 2-174-15,4-4-483 0,1 1-466 16,-5 3-427-16</inkml:trace>
  <inkml:trace contextRef="#ctx0" brushRef="#br1" timeOffset="23318.51">4602 14288 15 0,'-2'0'1404'0,"2"0"-81"0,0 1-807 0,0-1-75 16,0 3-60-16,0 0-75 0,0 0-60 16,0-1-75-16,2-2-33 0,-2 3-27 15,0-2-27-15,0 1-15 0,0 2-12 16,-2 4-18-16,2 4 12 0,-5 4-6 16,3 1 3-16,-6 3 3 0,1-1-12 0,0 1-3 15,-3 5-6-15,5 1-6 0,-4 3-12 16,1 1 0-16,-6 1 0 0,-1 5-10 15,6 1-2-15,1-1 1 0,-6 1-2 16,11-4 2-16,-2 0-1 0,-2-5 3 16,5-1 0-16,2-3 12 0,2 3-12 15,5-3-1-15,-2-1 1 0,-2-2-1 0,2-2 16 16,4 3-6-16,-9 0 0 0,8 3 0 16,-1-3 12-16,-5-1-21 0,3 2-2 15,7 0 2-15,0-3-1 0,-4 4 10 16,6-1-9-16,3 2 0 0,0-2 15 15,-2 6 0-15,6-3-16 0,-4 1 0 0,3 3 10 16,4 2 6-16,0 1-15 0,3-3 18 16,-5 6-19-16,2-5 0 0,-7 2 22 15,7-3-22-15,-9 0 0 0,2-4-1 16,-3-6 0-16,1 0-1 0,2 2 0 16,0-4 12-16,-3 3-11 0,-2-5-1 15,5 0-1-15,-2 2 0 0,2-2 1 16,2-2 23-16,-7 0-23 0,10 0-3 15,-2 2 3-15,6 2 2 0,6 3 14 16,-6-2-16-16,6 1 0 0,7 5 0 0,4-3 0 16,3-1 33-16,-2 3-30 0,7-3-2 15,-3 0 1-15,6-1-2 0,-1 1 2 16,5-2 1-16,5-1 0 0,-5 5-2 16,8-5 2-16,-6 0 0 0,1-2-3 15,0 2 0-15,7 0 0 0,-5-3 0 16,-8 1 0-16,8-4-1 0,-4 3 1 0,1-3 0 15,-4 0-3-15,-3 1 3 0,8-5-1 16,-1-2 0-16,-6 3-2 0,-1-1 2 16,0-1 1-16,1 1-1 0,-1-3 1 15,3 2 0-15,-5-1-12 0,2 1 11 16,3 0 1-16,-3-2 0 0,3 2-1 16,4 0 1-16,1-3 1 0,4 3 1 15,1-2-1-15,12 1 1 0,-8 2 16 16,5-1-17-16,5-1-1 0,-10 0 0 15,8 0 0-15,-8 0 0 0,8-3 0 0,-8 2-12 16,3-1 11-16,-3 1 0 0,8-2 1 16,-6-3 1-16,-1 1-1 0,-1 2 0 15,-2-3-1-15,2-3 0 0,0 2 1 16,-2-2 0-16,0 0 1 0,-7 1-2 16,7 0 2-16,-5-2-1 0,-3 0 0 0,3-2 1 15,-2-2 2-15,-1 2-2 0,11 0 1 16,-13-1-1-16,5-4 1 0,-3 3-1 15,1-2 0-15,0 0 1 0,-1 1 1 16,8-1 13-16,-10 1-16 0,5-2-1 16,-4 3 0-16,-4-1 1 0,6 5-1 15,-8-5 1-15,1 2 1 0,1-3 0 16,6 3 0-16,-3 1 0 0,-5 0 0 16,1 0 1-16,-1 2 0 0,-4-3 1 15,1 4 9-15,-1-3 0 0,-10-3 3 0,9 0 6 16,3-1-3-16,-5 1-15 15,5-2-2-15,-5 1-1 0,5 1-3 0,0-1 0 16,-7-1 1-16,4 0 0 0,-2 2 2 16,-7-4 0-16,7 3 12 0,-7-2-10 15,-8 3 10-15,6-5-10 0,-6 5 0 0,-2-3-2 16,8 1 2-16,-6-2 13 0,3-2 3 16,2 2-16-16,1-5 16 0,4 1-6 15,-7-1 9-15,2-3-6 0,1 5 0 16,6-5 0-16,3 3-13 0,-5-2-2 15,3 1 1-15,-3-2 0 0,5-2 11 16,-7-5-12-16,7-1 1 0,-2-1-1 16,2-1 0-16,5 0-1 0,-10 3 2 15,5 5-2-15,-10-2 1 0,-2 3-1 16,-2 4 0-16,-6 0-2 0,1 5 2 16,-5-1 1-16,0 0 0 0,4-2 1 15,1-2-1-15,2-4 3 0,3-4-1 0,7-7 1 16,-1 0 0-16,6-7-2 0,-3-4 1 15,12 5-2-15,-6-5 1 0,1 5-1 16,-12 5 2-16,1 4-1 0,-8 1 2 0,-3 5-2 16,1-4 9-16,-3 1-9 0,5-3-2 15,-9-1 0-15,-3 1 1 0,9-7 1 16,-4-1-1-16,3-2 0 0,4-4 12 16,-10 4-12-16,3-1 1 0,0 3 0 15,-5 6 0-15,-8 8 0 0,-1 1 0 16,1 9 13-16,-6-2-13 0,-3 4 0 15,0 4 0-15,0 2 2 0,-3 6 12 16,3-2-13-16,-2 2-2 0,2 2-10 16,-7-2 8-16,7 0-22 0,-8 3-24 15,-1-1-24-15,1 2-33 0,-11 0-69 0,2 1 0 16,0 0-36-16,-14 0-54 0,9 2-129 16,-15-3-285-16,1 0-474 0,2-4-661 15</inkml:trace>
  <inkml:trace contextRef="#ctx0" brushRef="#br1" timeOffset="23681.86">12708 14568 321 0,'5'1'2153'0,"-5"2"-1397"15,10-2-438-15,-3 6 39 0,5-1 48 16,5-2-48-16,7-2-90 0,5 3-63 15,3-10-42-15,7-6-18 0,-1-2-9 0,8-9-60 16,3-4-48-16,-5-10-24 0,2-3 15 16,2-4-8-16,5-11-9 0,-9 4-2 15,2-5-10-15,-9 1-22 0,1 9 21 16,-9 8 9-16,-9 12-15 0,-6 12 15 16,-6 7-24-16,-1 2 6 0,-7 8-6 15,2-3 27-15,1 10 86 0,-1 12 58 0,-2 7-15 16,-5 7 18-16,-12 8-42 15,0 1-33-15,-4 2-33 0,-6-4-27 0,7-1-10 16,4-13-2-16,8-6 3 0,-4-10-3 16,2-5-2-16,8-8-58 0,-3-1-63 15,5 0-51-15,0-4-51 0,-5 2-84 0,-4 0-126 16,1 6-240-16,-9-1-449 0,-9 4-633 16</inkml:trace>
  <inkml:trace contextRef="#ctx0" brushRef="#br1" timeOffset="25226.51">10728 14181 384 0,'-3'-4'1166'0,"3"3"-249"0,0-1-530 0,-9-5 0 16,6 0 33-16,3 5-108 0,0-5-60 15,0 3-6-15,3 1-48 0,4 0-21 16,-5 1-15-16,-2 2-24 0,0 0 18 0,0 2-21 15,0-2-51-15,3 0-36 0,9 5-18 16,0-5 24-16,15 0 24 0,4 1 12 16,5 0-18-16,1 2-12 0,2 0 0 15,7-2-18-15,-3 2 0 0,6-3-6 16,11 1 3-16,-4-2-9 0,-3-2 3 0,6 2 6 16,-1-5-27-16,0 6 9 15,0 0-3-15,12-1 15 0,1 1-3 0,6-1 3 16,-6-6 0-16,-3 5 0 0,-8-5-3 15,3 6-12-15,-5 0-16 0,-4 1 0 16,4 0 0-16,-15 0-2 0,4 1 1 16,1 0 2-16,-7 6-2 0,10-3 14 15,0 3 12-15,2 0-15 0,1-2-12 16,-1 2 1-16,-2-2 1 0,-3-1 10 16,6-3-11-16,-6 6 1 0,3-4 0 15,-5-1 0-15,7 4 1 0,1-4 6 16,2 0-9-16,-10 3 0 0,0 1 2 0,5-5 0 15,-3 3 0-15,-9 1 0 0,4-3 0 16,1 1 10-16,-3-3-10 0,0 0 13 16,-2 0-13-16,-2 4 13 0,1-1-13 15,8-1 1-15,-7 0 15 0,10 2-17 16,-10-1 1-16,-1-2-2 0,6 2 1 16,-13 2-1-16,6-3 1 0,-6-2 1 0,-2 5-1 15,8-2-1-15,2 3 0 0,-8-1 0 16,8-5 2-16,0 3 1 0,-5-3-2 15,2 0 14-15,0-2-13 0,1 1 10 16,1-2-10-16,1 1 1 0,0 2-3 16,-3-3 0-16,3 2 0 0,5 1-2 15,-3-2 0-15,7 2 0 0,-6 2-10 0,-4-1 10 16,-4 4 0-16,5-2 0 0,-12 0 0 16,2 1-1-16,-5-2 3 0,3 4-1 15,-8-5 0-15,1 5 1 0,-1-1 2 16,-2-2-2-16,5-2 1 0,-5 2 1 15,7 0 1-15,-5-3 15 0,6 0-15 16,1 0 15-16,-11 0-7 0,-1-3-11 0,-1 3-1 16,-1-1 1-16,-8 2-1 15,9-1 0-15,-4 0-14 0,1 0 13 0,5 3-13 16,-8-3 14-16,7 0 1 0,1 4 0 16,2-4 1-16,5 2 14 0,-1 0-14 15,6-2 0-15,-7 0 14 0,4 0-14 16,0 0 14-16,0-2-12 0,5 2-2 0,3 0 1 15,-10 0-2-15,12 0 0 0,-8 0-1 16,1 0 0-16,2 2 0 0,-7-2 1 16,-5 0 0-16,2 3 0 0,-12-3-1 15,-2 3 1-15,-2-3 0 0,-3 0 2 16,0 0 13-16,0 0-3 0,-3-3 9 16,3 0-21-16,-5-2-54 0,-7-5-78 15,-7-5-138-15,-3-5-27 0,0-4-9 16,3 5-138-16,2-4-494 0,2 2-585 15,-2-1-910-15</inkml:trace>
  <inkml:trace contextRef="#ctx0" brushRef="#br1" timeOffset="25587.69">15282 14021 18 0,'0'1'2268'0,"8"2"-1214"0,-8-2-715 16,2 2-54-16,3 2 33 0,9-1 21 15,3 5-51-15,5 0-42 0,7 5-36 16,10 1-30-16,-7 3-18 0,6-2-45 16,-1 2-33-16,4 3-33 0,-12-2 3 15,0-1-12-15,-7-2-18 0,-7-2-3 16,-3-1-18-16,-5-6 9 0,3 2 3 16,-6-1-3-16,1-2 0 0,-2 0-10 15,-3 0 1-15,0-4 15 0,0 2-3 0,-10-1 0 16,-2 6 12-16,-10 3-25 0,-12 6 0 15,3 0 10-15,-8 2-10 0,-5-2-2 16,5 1 1-16,-2-1-1 0,0 2 0 16,10-4-1-16,-1 2-14 0,1-4-6 15,1 2-24-15,6-1-12 0,2-2-21 0,-2 0-24 16,7-6-18-16,3 2-36 0,1-2-33 16,-1-3-24-16,4 4-87 0,3-3-105 15,-10-1-111-15,5 0-171 0,2 1-398 16,-12 4-256-16</inkml:trace>
  <inkml:trace contextRef="#ctx0" brushRef="#br1" timeOffset="26485.43">11266 13988 1 0,'5'-6'399'0,"-5"5"120"15,2-4-114-15,-2-1 72 0,5 2-51 16,0 1-66-16,-5-2-84 0,5-1-24 0,-3 2-15 15,5 0-12-15,-4 4-3 0,-3-2-33 16,0 4 3-16,0 2 3 0,-3-1 9 16,-6-2-42-16,9 3-36 0,-5-2-9 15,-7 6-42-15,-8 2-42 0,-2 2-3 16,-11 6 9-16,1-2 18 16,1 3-12-16,-6-4-6 0,1 9-15 0,-3-6 3 15,0-4-9-15,-2 3-7 0,0-2-11 16,-5 0 0-16,7-2 0 0,5-1-2 0,5-1 2 15,17-4 18-15,-3-3 0 0,13 0-3 16,-8 0-15-16,10 7 2 0,3 4 1 16,6 10 45-16,-4 8-9 0,10 2 15 15,2 4 36-15,2-2-27 0,-2-3-27 16,7-2-21-16,-2-9-3 0,-12-4-12 16,4-6 12-16,1-8-12 0,-1 2-12 0,-6-3-15 15,4-4-9-15,2-3-36 0,-2-3-57 16,13-1-45-16,-3-6-90 0,9-1-201 15,1 0-669-15,-11 2-868 0</inkml:trace>
  <inkml:trace contextRef="#ctx0" brushRef="#br0" timeOffset="30272.04">19066 13553 1344 0,'0'0'705'0,"0"0"226"0,0 0-517 0,0 3-93 15,0-3-54-15,8 2-48 0,-8-2-57 16,2 0-39-16,-2 4-81 0,2 5-12 15,6 6 24-15,-6 10 3 0,5 6-12 16,1 6-3-16,-8 7-12 0,0 7 6 0,0 2-12 16,-8 11-6-16,8 3-3 15,0 8-3-15,0 1 0 0,0-1-12 0,-7 0-13 16,14-4 11-16,-7-7 4 0,0-4-1 16,8-7 23-16,1-2 15 0,-4-11-15 15,5-5-21-15,-5-10 21 0,2-1-12 16,-2-8 0-16,0-5 15 0,2-6 0 0,-2-5 9 15,0 0 39-15,-5-2-9 0,0 2-33 16,7 0-18-16,7-3 48 0,3 3-30 16,15 0-15-16,4-3 12 0,10 6 3 15,10 0 3-15,5-3 51 0,14 7-9 16,0-3-36-16,10 1-3 0,0-1 12 16,-1 6-18-16,-6-3-15 0,4-1-15 15,3 0 21-15,-7-3-6 0,-1 2 8 16,-1-5-25-16,-1 0 25 0,2 0 1 15,1-5-3-15,-1 2-3 0,-1-1-20 0,-6-2 0 16,3 1 13-16,-10 1-11 16,7 1 15-16,-2 1 0 0,-5-3-6 0,-3 5-10 15,-1-1 0-15,-1-2 1 0,0 2-1 16,-2 1 10-16,4 0-9 0,-6 0 15 16,4 0-16-16,-5 0-1 0,-4 1 17 0,6-1-6 15,6 0 15-15,-8 0-27 0,-9 0 0 16,4 0 1-16,-9 0-1 0,7 0 11 15,-9 0-11-15,9 3 0 0,-12-3 2 16,-3 1-2-16,-4 2-2 0,9-1 2 16,-4 0 18-16,-1 1 0 0,5-3-17 15,3 3-1-15,0-2 15 0,5 4-4 16,-8-5-10-16,10 4 1 0,-2-1 1 16,2 0 0-16,7 0 9 0,-9 0 12 0,4-1-21 15,-2 3-2-15,8-3 5 0,-6 1-3 16,5-1-3-16,-9 2 0 0,2 1 0 15,3-2-12-15,-6 1-3 0,3 2 15 16,5-3 11-16,0 4-11 0,2 2 1 16,-9-7-1-16,2 4 3 0,3-1-3 15,-8 1-9-15,-2-2 8 0,2 1 2 0,-5-1-1 16,-2 2 0-16,7-3 0 0,-7 5 0 16,5-7 0-16,2 7-1 0,0-2-16 15,3-1 16-15,-3 2 2 0,5-4 11 16,-7 6-10-16,0-3-1 0,0 1-1 15,4 1 3-15,-1-1 14 0,-6-1-17 16,5-1 0-16,-5-4 0 0,-2 2 9 0,-7 0-8 16,2-1 1-16,-5 0-1 0,-7-2-1 15,8-2 0-15,-4 0 26 0,-1-1-16 16,-3 0-10-16,0 3 0 0,-3 0 2 16,-6 0-2-16,1 0-32 0,-4 0 31 15,-3 0 2-15,8 0 7 0,-7 0-7 16,-1 0-2-16,-2-1 3 0,0 1 4 15,0 0-3-15,0 0-1 0,0 0-1 16,0 0 16-16,0-3-16 0,0 3 0 0,-2 0 0 16,2 0 14-16,0 0-15 0,0 0-1 15,0-2 1-15,0 2 1 0,0 0 23 16,0-3-21-16,-3 0 24 0,-7-7-27 16,3-13-21-16,-5-10 12 0,-7-6 6 15,2-9 3-15,0-5 0 0,-5-4-1 16,0-10 0-16,-7-8-32 0,-2-5 23 0,6-1 8 15,-4-3-26-15,5 3 13 0,-5 3 14 16,9 4 0-16,4 7-1 0,-1 9-14 16,4 13 14-16,4 1 4 0,-3 10 1 15,0 5-3-15,4 7 0 0,-1 5 20 16,6 6-5-16,-2 6-15 0,0-1 15 16,1 4-12-16,-1-2 10 0,0 1-13 15,-7 2-21-15,7-1-6 0,-7-3 9 16,0 3 6-16,0 1-57 0,-1 0 32 15,11 1 37-15,-10 0 0 0,5 1-33 16,-13 0 15-16,-2 1 18 0,1 3 0 16,-1-5 13-16,-12 2-3 0,0-1-10 0,-2-1 0 15,-3 0 3-15,-7 0-3 0,-5 0 12 16,-3 0-11-16,-1 0 8 0,-11-1-6 16,-2-1 0-16,-2 0-3 0,0-1-10 0,-3 1 10 15,-4 1 18-15,-1 1-15 0,5-1 18 16,-7 1-21-16,5 2 1 0,-2 5 14 15,4 0-15-15,-5 4-27 0,-7 1 24 16,-2 1 1-16,2-1 0 0,-2 3-16 16,14-3 18-16,-4-3 1 0,9-1 23 15,-5-4-22-15,5 4-1 0,0-7 19 16,8-1-19-16,-8-1-1 0,0-2-9 16,3 1 9-16,-1-1 0 0,6 3 0 15,-8 0-20-15,2 0 20 0,8 0 15 16,-5-1-13-16,5-2-2 0,-8 3-15 15,-1 0 15-15,6 0 30 0,-2 0-30 0,10 0 0 16,-10 0-1-16,-3 3-17 0,1-3 17 16,4 0 1-16,10 1-3 0,-2 2-3 15,0-1 6-15,6 2 0 0,1 1 18 16,10-2-6-16,2-1-12 0,-2 0 0 16,-10 0-15-16,7 5 15 0,0-1 15 0,-7-3-14 15,0-1 0-15,0 5-1 0,-5-6 1 16,-2 6-1-16,4-4 0 0,3-2 1 15,3 5-1-15,1-5-12 0,1 1 11 16,-5 3-1-16,2-2 1 0,1-2 1 16,14-1 27-16,7 0-24 0,3 0 12 15,2-1-3-15,4-4-12 0,-11 0 0 16,7 3-1-16,0-5 1 0,5 0 0 16,2 4 0-16,6 3 0 0,4 0-18 0,0 0 16 15,0 0 0-15,0 0-22 0,0 0 6 16,0 0-3-16,0 0 0 0,0 0-33 15,0 0-63-15,0-1-21 0,0-5-21 0,0 6 6 16,4-3-45-16,9-5-18 16,-1 1-90-16,12-2-276 0,-7 0-468 0,2 3-350 15</inkml:trace>
  <inkml:trace contextRef="#ctx0" brushRef="#br0" timeOffset="31218.51">18140 13969 1400 0,'-2'-6'1295'16,"-8"1"-896"-16,5 0 21 0,-9 0-30 0,-3-1-60 15,10 4-111-15,-8-2-48 0,-2 2-60 16,7 2-3-16,-4 0-36 0,4 3-33 15,-2 8-39-15,-3 6-18 0,3 10-7 16,0 10 25-16,-2 4 15 0,14 1-2 0,0-3-13 16,14-3-3-16,3-1 0 0,0-13-21 15,2-4 0-15,-2-10 0 0,0-5 24 16,3-6 1-16,-3-5 38 0,9-4-15 16,-4-9 18-16,-2-6-9 0,-3-6-15 15,4-3-18-15,-6-3 2 0,-5 6-1 16,-5 5 28-16,-3 3-29 0,-2 12 12 15,0 4-10-15,5 4 43 0,-5 5-27 16,0 4 3-16,0-3-19 0,5 3 28 16,-5 10 0-16,2 7 24 0,0 10 48 15,8 11 15-15,2-5-42 0,-2-3-46 0,-3-11-29 16,8-5-21-16,2-6 3 16,-3-2 16-16,-6-4-22 0,9-1-66 0,2-5-57 15,8-5-75-15,-6-8-66 0,11-1-150 16,-1-8-528-16,-1-2-634 0</inkml:trace>
  <inkml:trace contextRef="#ctx0" brushRef="#br0" timeOffset="32357.54">21527 12349 1138 0,'-13'-3'1393'0,"4"1"-655"16,-1 2-213-16,-7-2-72 0,3 2-117 15,-8 2-75-15,2-2-111 0,-6 7-51 16,6 0-42-16,-2 4-28 0,1 5-29 0,1 5-1 16,-6 0-20-16,18-1 18 0,-1 0-24 15,6 5 3-15,6-5-3 0,9 1 6 16,2 6-3-16,13-2 9 0,2 3 13 15,5 2 2-15,0-2-2 0,2 2 2 16,-4 4 55-16,-3 4-16 0,2 2-3 16,-9 1 3-16,2-1-38 0,-9-6 35 0,-10-1-33 15,2-10 15-15,-7-1 0 0,-5-6 0 16,0-3 9-16,-4-7-6 0,-6 0 6 16,-2-5 3-16,5-4-6 0,-15-6-24 15,6-10-33-15,-8-11-45 0,12-11 24 16,9-9 9-16,1-3 18 0,7 2 25 0,7 2-12 15,-2 5 14-15,5 7 0 0,-3 1 0 16,10 6-2-16,-2 0-10 0,2-3 12 16,0 5 1-16,-13 5 11 0,6-2-12 15,-5 12 1-15,2 0 0 0,-7 9 35 16,0 4 6-16,0 0-15 0,-2 2-21 16,-8-2-6-16,-4 0-69 0,-3 0-69 15,-5 7 0-15,-5-5-51 0,8 9-60 16,-8 6-93-16,12 2-129 0,-6 8-186 0,1 3-614 15,1 4-140-15</inkml:trace>
  <inkml:trace contextRef="#ctx0" brushRef="#br0" timeOffset="33824.18">19655 13401 1064 0,'0'3'600'0,"0"-6"436"0,0 6-481 16,0-3-117-16,0 0-60 0,0 0-21 0,0 0-99 15,5-3-90-15,0 3-51 0,-5-2-15 16,5 2 6-16,-5-2-21 0,2 2-30 0,3-2 0 16,0-5-9-16,7-2-6 0,15-10 33 15,7-9 36-15,9-2-27 0,1-6-27 16,0 0-24-16,2-4-15 0,7 0-12 16,0-3-3-16,8-1-3 0,-5-1 2 15,-3 6-2-15,0 4-1 0,-4 5-14 16,-8 5 3-16,-10 6 0 0,3 6 10 15,-12-1-1-15,2 10-12 0,-9-3 0 16,7 3-9-16,-10-2 21 0,-2 6 3 16,2 0-15-16,-3-2-21 0,1 4 33 15,-3-2-12-15,8 6 14 0,2-1 1 16,-3 3 0-16,3 1 0 0,0 3 1 0,3 4 17 16,-3 0-17-16,0 2 11 15,2 2-12-15,-2 1 0 0,12 0 0 0,-12 0-1 16,5 2-19-16,0 0 19 0,9-1 0 15,-6-1-9-15,4-3 10 0,2 1 1 0,-7-5 20 16,5 1-6-16,5-4 9 0,-7 1-6 16,2 1-15-16,0-1 0 0,5 0 16 15,-5-2-18-15,5 1-1 0,7 0 1 16,1-3 27-16,4 0-28 0,-8 0-2 16,1 1 2-16,7-4 0 0,-7 4 10 15,0-4-10-15,-3-1 0 0,-4-2-1 16,-3 0 1-16,-7-2 0 0,-3-4 0 15,5 0 12-15,-4-3 15 0,-1-5 3 16,5-6-27-16,-4-8 15 0,4-5-18 16,-5 1-12-16,-2 0-3 0,-9 3-21 15,4 1 34-15,0 8-25 0,-12 0 12 0,5 6 15 16,-5 4 0-16,0 1 15 0,0 4-13 16,-3 0-1-16,1 2 13 0,2 1-4 15,0 0-9-15,0 0-1 0,0 1 0 16,0 2-3-16,0-2 3 0,-7 4 1 0,4-5 20 15,3 4-21-15,-5 0 0 0,-7 2-45 16,7 6 24-16,-9 1-15 0,6 4 35 16,4 1-11-16,-1 1 11 0,5-4-1 15,5 3-22-15,-1-1 12 0,1-1 10 16,3 2 1-16,1-4-20 0,8-1 20 16,-2 2-17-16,7-4 18 0,-1-2 12 15,8 0 57-15,5-4-30 0,0-1-3 16,5-4 6-16,-5 0-6 0,5-4-15 0,2-1 6 15,-5-4-3-15,6-3 12 0,-4-3-33 16,6-2 15-16,-3-5-16 0,3-7-2 16,0 1 3-16,2-5 12 0,7-2-15 15,-5 1-2-15,-4-1-13 0,2 3-3 16,3 2 0-16,-13 4 17 0,0 4-14 16,-2-3 12-16,3 8 3 0,-1 2-15 0,0-2-4 15,8 1 17-15,-5 2 1 0,2 3-2 16,3 2 1-16,-8-1-22 0,0 3 22 15,8 1-18-15,-10 1 19 0,7 1-1 16,-12 4-13-16,10-3 15 0,0 6 2 16,-3-3-2-16,-2 4-18 0,0 5 18 15,0 0 0-15,-3 1-1 0,3 1 0 0,-5 1 1 16,-2 6-1-16,9 2 2 0,-4 5 0 16,-3 4 20-16,0 1-6 0,3 4-15 15,-8-2 3-15,7 2-3 0,1 0-1 16,2 2 1-16,-8-3-3 0,4-4-42 15,1-7 45-15,-7-2 11 0,-4-2-11 16,2-9-3-16,-3 1-7 0,-5-4 8 16,-4-4 1-16,2 1 0 0,-4-3-18 15,1 1 17-15,-4-2-8 0,-2 1-26 0,4 0-51 16,-5 0-57-16,-2 0-36 0,0 0-69 16,0 3-168-16,0 1-225 0,-2 7-587 15,-8 2-966-15</inkml:trace>
  <inkml:trace contextRef="#ctx0" brushRef="#br2" timeOffset="36831.51">23088 14004 147 0,'-8'-5'963'0,"6"2"-513"0,2-1 162 0,-5-2-93 16,5 5-120-16,-5-3-27 0,5 1-93 15,0 1-18-15,0-2-39 0,-5 2-36 16,5 1-24-16,-4 1-15 0,4-3-15 16,0 0-12-16,4 5-12 0,1-4-6 15,-5 4 6-15,0-2 0 0,0 4-21 0,0-4-18 16,0 1-15-16,0-1 15 15,0-1-27-15,0 2-9 0,0-1-12 0,5 2-4 16,-5 0-17-16,0 6-2 0,5 9 2 16,7 15 27-16,-7 12-15 0,2 6 0 15,-2 6-12-15,0 1-1 0,5 0-32 16,-8 2 15-16,8-7 6 0,-3-4-3 16,0-11 15-16,5-11 0 0,-7-8-21 15,2-2 18-15,-2-5-18 0,-2-1 6 16,6-6 12-16,-4 0-24 0,-5-3 3 15,8 4 22-15,1 1 2 0,8 1 45 0,3 0-15 16,4-2-9-16,5 2 12 0,2-1-3 16,3-1 6-16,3 4-18 0,2-2 12 15,7-2-18-15,-3 2 12 0,3-1-12 16,3-3 12-16,4 3 15 0,0-3-15 16,-2-2-6-16,3 0-3 0,1 4 6 15,-1-3-21-15,-1 0 1 0,-7 1-1 0,-7-1 14 16,-8 0-13-16,-2-1 0 0,-9-1 1 15,-6 4 0-15,-4-1 28 0,0-3-6 16,-8 0-12-16,-2 0 12 0,-2 0-3 16,2-3 27-16,0 1 24 0,0 0-18 15,-7 1 9-15,7-1-12 0,0 0-21 16,0-1-15-16,-3 1 8 0,3-7-23 16,-5-2-3-16,5-1-23 0,0 5 25 15,0 2 1-15,0 3-3 0,0 2-21 0,0-2-3 16,5-5 15-16,-2 0 10 0,6-5-34 15,-9 0 15-15,8 0 6 0,-1-2 0 16,-5-5 12-16,1 1-15 0,-1-5-9 16,-2-5 25-16,-2-2 2 0,-1-2 2 0,1 7 0 15,-5 1 0-15,4-3 1 16,-2 5-3-16,3-4-1 0,-5 1 1 0,4-4 0 16,-2 0-9-16,5-1 8 0,0-4 2 15,-5-5 1-15,5 2-2 0,0-5 0 16,5 5 0-16,-5 1 0 0,0 6 12 15,0 5-11-15,0 12-1 0,0 7 15 16,0 5 3-16,0 1-6 0,0 0-11 0,0-3-1 16,0 6 0-16,0-3 0 0,0 0 0 15,0 0 0-15,0 0-15 0,0 0 14 16,0 0 1-16,0 0 1 0,0 0 14 16,0 0-14-16,0 0-1 0,0-3 12 15,0 3-10-15,0 0 0 0,0 0 0 16,0 0-2-16,-5-5-10 0,-4 5 10 15,4-3-2-15,-7-3 3 0,9 5-2 16,-9 0 1-16,-2-1-2 0,2 2 0 0,-5-2 2 16,-8 2-25-16,1-3 24 15,-7 3 2-15,-1 0 1 0,-4 0 13 0,-3 0-15 16,-7-2 2-16,0 2-1 0,-10-1 1 16,-2-3 0-16,-10-1 1 0,-2 2 9 15,-3-3 6-15,0 5-18 0,-4 2 1 0,6-1 2 16,4 6-1-16,11-3 0 15,5 2 0-15,12 0-1 0,10 2-1 0,5-4-11 16,7 5-13-16,2-6 9 0,1 6 15 16,11-7-1-16,1-1-20 0,-1 0 3 15,3 0-39-15,0 0-15 0,0 0-39 16,0 0-63-16,0 0 0 0,3-1-48 16,-1 1-141-16,10 1-39 0,5 7-102 15,3 2-168-15,4 4-546 0,0 2-466 16</inkml:trace>
  <inkml:trace contextRef="#ctx0" brushRef="#br0" timeOffset="40276.58">26724 13638 1379 0,'0'2'1054'0,"0"-2"-610"0,-5 2-18 0,5 4-45 15,0 3-93-15,-5 0-72 0,5 0-69 16,-5 1-15-16,5-2 18 0,0 4-51 16,0 1-15-16,5 4-9 0,0 4 6 15,-5 1 0-15,0 7 15 0,5 5-27 16,-5 11 6-16,0 6-30 0,2 11-12 15,-2 12 6-15,-2 4-18 0,2 5-21 0,0 7 0 16,-5-1 0-16,10 5-14 0,-3-4 14 16,8-10-21-16,-3-4 20 0,3-9-5 15,-1-16 6-15,1-11 1 0,2-7 11 16,-2-9-12-16,2-9-3 0,-7-1-18 0,2-7-6 16,-4-5 15-16,4-2-17 0,3 5 29 15,-1-5 30-15,11 1 72 0,9-1-33 16,9-1-18-16,9-6 27 0,3 0 18 15,16-4-36-15,-6 4-21 0,13-4 15 16,7 5-6-16,-5 0-24 0,5 0-22 16,5 0 10-16,-5 0 3 0,5-1 12 15,0 2-6-15,0-1-18 0,0 2 9 16,-1-2 9-16,1-3 0 0,5-1 27 16,2 2-3-16,7-4 6 0,6 4-9 15,-1-3-30-15,-5-5 18 0,1 3-12 16,-1-4-18-16,5 4-14 0,-2 1 13 0,-10 3 0 15,3-2 0-15,-13 7-11 0,1-2 12 16,1 4 0-16,1-1 3 0,-7 3 18 16,4 0-21-16,-2-4 2 0,-5 4 13 15,8-5-6-15,-8 0-6 0,5 1 21 16,-5-1-24-16,5 1 0 0,-7-3 0 0,4 4 0 16,1-4 12-16,-8 3-14 0,-2 0 2 15,2 1 0-15,-2 1 9 0,0-1-9 16,-2-1-3-16,-3-2 2 0,2 5 1 15,-9-3-2-15,7-1 2 0,-10 5 0 16,3 0 14-16,-3-2-14 0,5 2 0 16,-4 2-18-16,-6-2 36 0,3 2-20 15,-2 1 4-15,1-2 7 0,-1 2-9 16,-10-1-24-16,9 3 23 0,-7-1 2 0,1 1 1 16,-1-2-1-16,-5-1-2 0,-4 3 2 15,-3-1 9-15,5 0-10 0,-8-1-2 16,-1 1 2-16,4 3 0 0,-5-3-9 15,3 1 9-15,-8 2 0 0,3-4 2 16,-3 1-3-16,-2 1 2 0,-7-3 0 16,-3 2-1-16,3-4-1 0,-10 1 1 0,2-1 12 15,-4 0-12-15,2 0 2 16,0 0 1-16,0 0 18 0,0 0 3 0,0-1-3 16,-3 1-6-16,3-2 6 0,-7 0-1 15,7 2-20-15,-7-2-15 0,2-3 15 16,-5 1 20-16,3 4-20 0,-5-5 0 15,0-1-2-15,-3 2 1 0,6-2-1 0,-6-1 0 16,8 2 2-16,-5-3 0 0,-5-2-1 16,0-5-17-16,-3-4 15 0,1-5-9 15,0-5 12-15,-3-3-1 0,0-10-17 16,2-8 18-16,-6-8 3 0,-1 0-2 16,10-6 1-16,-12 2 1 0,12-7-2 15,-5 0 0-15,10-2-1 0,0-2-26 16,0 2 26-16,2-6 0 0,3 6-13 15,-3 4 10-15,3 10 3 0,7 6 21 16,-5 6-20-16,-5 6 0 0,10 4 1 0,-4 9-2 16,-6 2 12-16,8 0-12 0,-3 5 2 15,2 1-2-15,-4 6 0 0,5 4 0 16,2 5 13-16,2 3-13 0,-2 0-15 16,0 0 15-16,0 0-21 0,0 0 6 0,-2 0-6 15,2 0 6-15,0 3 12 0,-5-3-27 16,5 0 6-16,0 2 12 0,-5 4 10 15,-7 2-13-15,-3 1 14 0,1 1 1 16,-3 0 0-16,-5 0 0 0,-7 2 0 16,5-3 1-16,-13 4 11 0,1-1-12 15,-5 0 0-15,-3 2 0 0,-9 0 0 16,-6-2 0-16,-1 1 1 0,-3-2 10 16,-10 0-10-16,3-2 2 0,0 1-2 15,-1-1 1-15,1-2 11 0,2-3 5 16,-5 3-18-16,3-7 12 0,-8 2-11 0,8-4 0 15,-5-2 11-15,2 0-11 0,-2 1 11 16,-2 0-9-16,-3 1-1 0,2 0-1 16,-4 0 0-16,4 2-1 0,-7 0 0 15,0 2 3-15,1 0-3 0,-6 2 18 16,5 0-15-16,5 2 9 0,2-2-11 0,6 1 1 16,6 0-1-16,1 1 11 0,7-2-11 15,2 2 22-15,5-4-22 0,3 3 1 16,9-3 10-16,0 1-12 0,0-3 3 15,-12 4-3-15,0-4-2 0,-2 2-7 16,9-2 9-16,-4 2 1 0,2-2-1 16,-12 0-1-16,-5 5-14 0,-5-3 14 15,22 3 0-15,0 0 1 0,9-4-2 16,-1 0 4-16,-13 6-4 0,-3 2 2 16,3-7-23-16,8 7 23 0,9-6 0 15,5 2 0-15,-5-1 0 0,2 3 0 0,-2-5 0 16,-2 7 0-16,-10-4 11 0,7-2-10 15,3 1 1-15,2-1 10 0,2-3-12 16,-4 0 3-16,2 0 0 0,-2-3 15 16,7 0-7-16,4 2-11 0,6-2 0 0,0 3-1 15,4 0 0-15,-2 0-10 0,3 0 10 16,-1 0 0-16,-2 2 1 0,-5-4-23 16,5 4 23-16,-2-1 1 0,2 0-1 15,-2 7 0-15,-8-6 2 0,0 2 4 16,1 0 6-16,-6-3-10 0,5 4-1 15,1-1 14-15,-1-3-13 0,8 3-2 16,-6-4 15-16,6 3-15 0,7-3 12 16,2 0-10-16,-2 0-2 0,-2 0 14 15,6 0-14-15,-6 0 0 0,-1 0-2 16,1 2 2-16,4-2 1 0,-5 0-1 16,-4 1-3-16,2-2 2 0,-5 1 0 0,-7 0 2 15,2-2 5-15,8 2-6 0,0-3 2 16,2-1 1-16,9 4 11 0,-1-3-14 15,4 3 0-15,5 0-30 0,0 0-3 0,0-2-72 16,0-1-111-16,7 1-93 0,17 2-60 16,13 0-45-16,28-1-282 0,8 1-655 15,4 3-970-15</inkml:trace>
  <inkml:trace contextRef="#ctx0" brushRef="#br0" timeOffset="41085.42">26115 12434 642 0,'-7'-5'1348'0,"7"3"-350"16,-5 0-593-16,0-4 18 0,3 5-27 0,-1-3-93 16,3 1-72-16,0 3-33 0,0 0-45 15,0 0-15-15,3 0-45 0,-1 3-18 16,-2-3-30-16,5 1-30 0,0 2-13 0,12 4 19 15,5 5 63-15,12 8 39 16,14 5-39-16,-4 7-30 0,2 3-12 0,-5 9-27 16,0-1-15-16,-4 4 0 0,-8-2-2 15,0 0 1-15,-7 0 0 0,-5-4-38 16,-1-2-63-16,-3-11-33 0,-6-1-21 16,-2-11-54-16,-5-4-48 0,0-6-84 15,-5-2-111-15,-5-3-129 0,-7-1-447 16,-7 3-679-16</inkml:trace>
  <inkml:trace contextRef="#ctx0" brushRef="#br0" timeOffset="41366.65">26258 12806 582 0,'-5'5'723'0,"5"-5"569"0,5 2-695 15,0 5-180-15,0 2-177 0,2 14 12 16,15 7 24-16,-7 11-45 0,1 5-87 0,11 2-60 15,-7 4-30-15,11-7-27 0,-4 2 36 16,-1-11-33-16,-4-13-12 0,-5-12 6 16,-5-6 30-16,-2-5 15 0,5-8 27 15,1-4 42-15,4-14 51 0,7-13-45 16,-8-11-57-16,5-10-45 0,-7 6-40 16,-2 3 10-16,-6 4 0 0,-1 12-12 15,-1 3-26-15,-5 13-25 0,-2 4-78 16,3 8-69-16,-3 3-27 0,-3 3-60 15,3 1-129-15,-9 0-315 0,4 0-552 0,-7 0-742 16</inkml:trace>
  <inkml:trace contextRef="#ctx0" brushRef="#br0" timeOffset="42130.95">25626 11618 342 0,'-10'0'1110'0,"3"0"-351"16,2 0-99-16,-5-1-195 0,-7 1-78 16,10 1-84-16,-8 1-114 0,-2 7-78 0,0 8-66 15,0 3-27-15,-2 9 21 0,4 7-9 16,13 6-27-16,4 1-3 0,6 1-12 16,9-4-8-16,4-5 19 0,-4-7-25 15,0-10 24-15,-4-9-34 0,-1-4 36 16,0-5 0-16,0-5 81 0,-2 1 72 15,7-14 39-15,-1-1-33 0,-1-9-45 16,-3 1-27-16,-5 1-33 0,3 4-6 16,-3 3-30-16,-7 8 36 0,0 3-53 15,0 8 0-15,0 1 2 0,0 6 18 0,0 1-18 16,0 10 15-16,0 13 9 0,-7 17 54 16,0 7-42-16,4 3-18 0,-14-13-20 15,13-8-1-15,-4-8-15 0,3-9-3 16,-4-9-30-16,6-5-57 0,3-6-3 15,0-1-51-15,0-6-45 0,0-2-69 0,12-10-117 16,3-2-216-16,4-15-455 0,6 0-472 16</inkml:trace>
  <inkml:trace contextRef="#ctx0" brushRef="#br0" timeOffset="42680.18">25912 11160 935 0,'-5'-2'693'0,"5"2"-57"0,-3 0-213 15,3-2-117-15,0 2-27 0,0 0 6 0,0 2-99 16,0-2-69-16,0 0-9 0,-2 0-3 16,2 2-24-16,0-2-3 0,2 0-3 0,-2 5 54 15,3-4-30-15,-3-1-33 0,0 1-24 16,0 9-6-16,-3-3-21 0,3 6 30 16,0 4-39-16,0 3 6 15,0 2 9-15,3 6 6 0,2 7-12 0,-1 7 6 16,-1 8-18-16,2 8 8 0,4 2-10 15,-4-1 1-15,-5 0-2 0,0-5-18 16,5-8 0-16,-3-14 0 0,6-9-6 16,-6-16 24-16,1-7 36 0,-3-1 24 15,2-3-12-15,0-3 12 0,11-11 12 16,1-10-12-16,3-11-36 0,5-8-9 0,-5 4-4 16,-3 9-11-16,3 12-1 0,-9 10-32 15,1 2-9-15,-6 8-3 0,-1 2 18 16,-2 2-3-16,5 5 30 0,0 7 12 15,2 2 51-15,-2 10-21 0,0-1-3 16,-5 0-39-16,-5-5-2 0,0-2-22 16,5-1 0-16,-7-5-6 0,2-5-15 0,5-5-72 15,-5-2-54-15,3-3-75 0,-1-6-108 16,1-7-360-16,4-4-620 0,3-8-266 16</inkml:trace>
  <inkml:trace contextRef="#ctx0" brushRef="#br0" timeOffset="42916.13">26287 10989 924 0,'0'2'1498'0,"0"-2"-841"0,0 4-150 0,3-2-141 15,-3 4-63-15,9 9-69 0,-6 4-18 16,2 15-18-16,4 12-24 0,-6 3-60 15,-1 10-48-15,3 3-21 0,-3 4-42 0,-2 2-3 16,8 2-1-16,-8-1-17 0,0-7-126 16,0-7-99-16,0-11-96 0,2-14-72 15,1-5-231-15,-1-11-366 0,0-2-399 16</inkml:trace>
  <inkml:trace contextRef="#ctx0" brushRef="#br0" timeOffset="43371.45">26704 11776 432 0,'0'0'2272'0,"5"0"-1588"0,-5 0-186 0,5 0-48 15,0-3-87-15,-5 3-96 0,5 0-126 16,-3-1-78-16,8 1-21 0,-3-3 6 16,5-1 66-16,5-1-27 0,0-1-63 0,0-1-12 15,-2 2-12-15,-3 0-3 0,2 1-45 16,-4-4-66-16,7 4-120 0,-10 0-60 15,5 0-165-15,5 3-291 0,-9 1-587 16,1 0-497-16</inkml:trace>
  <inkml:trace contextRef="#ctx0" brushRef="#br0" timeOffset="43681.68">26934 11440 1449 0,'0'-1'1236'16,"0"1"-741"-16,0 0 36 0,0 0-63 15,0 1-147-15,0 5-123 0,8-1-105 0,-3 10-24 16,7 7 36-16,-5 8 9 16,8 8-42-16,2 5-48 0,-3 4-5 0,5-2-19 15,3-5-3-15,-2-8-12 0,-6-9-9 16,1-14 24-16,-8-7 9 0,10-2 39 15,-2-7 3-15,11-7 15 0,-2-11 3 16,6-7 0-16,-4-5-52 0,1-5-17 16,-8 9 0-16,-2 0-21 0,-10 9-48 0,3 3-60 15,-5 6-132-15,2 7-96 0,-7 4-177 16,3 4-183-16,-1 6-316 0,1 3-77 16,-3 3 28-16</inkml:trace>
  <inkml:trace contextRef="#ctx0" brushRef="#br0" timeOffset="43976.68">27359 11574 657 0,'-3'-5'1505'0,"-4"1"-857"0,5 1-99 0,2-3-24 15,-3 4-69-15,1 2-126 0,2 4-78 16,-3 3-78-16,-9 0-117 0,0 11 3 16,-2 5-27-16,6 7-9 0,8 3 12 0,0-4-35 15,0 1-1-15,8-8 0 0,1-3-23 16,6-12 23-16,-10-3 6 0,4-5 15 15,-4-4 15-15,10-4 30 0,-3-7-6 16,2-7 36-16,3-7-48 0,-7 0-27 16,0 3-6-16,-5 1-15 0,-5 8-12 15,4 8-6-15,-8 2-21 0,4 5-69 16,0 6-48-16,-5 1-54 0,5 3-15 16,-5 6 132-16,5 7-18 0,0 2 12 15,-3 4-108-15,6-6-189 0,-3-1-138 16,10-1-132-16,-1-4-412 0,8-1 385 15,5-8-45-15</inkml:trace>
  <inkml:trace contextRef="#ctx0" brushRef="#br0" timeOffset="44195.93">27594 11595 24 0,'-7'-3'744'0,"7"3"198"0,0 0-180 0,0 5-75 16,0-3-123-16,0 9-177 0,4 6-75 0,-1 4 12 15,-3 7-45-15,7 1-66 0,-2-1-72 16,2 0-39-16,3-10-72 0,2-3-3 15,0-10 6-15,-2-5-12 0,4-2 21 16,3-8 21-16,10-16 87 0,9-10-57 16,-2-12-70-16,3-1-23 0,1 5-1 15,-13 7-17-15,4 8-12 0,-10 10-57 16,1-1-84-16,-3 11-60 0,2 8-57 16,3 1-135-16,-10 7-228 0,2 6-340 15,-9 6-392-15</inkml:trace>
  <inkml:trace contextRef="#ctx0" brushRef="#br1" timeOffset="52424.01">26959 14568 1957 0,'2'0'1211'0,"-2"1"-782"0,3-1-93 15,-1 3-30-15,13-2-39 0,2-1 9 16,2 0-51-16,5-1-72 0,8-3-36 16,4-6-30-16,5-6 21 0,-2-9-36 15,-3 1-39-15,-4-1 0 0,-1 0 0 0,-9 4-15 16,-5 8-18-16,-5 6 15 0,-7-1-6 16,-2 7-7-16,-3 1-2 0,0 1-3 15,-3-1-6-15,1 5 7 0,2 5 4 16,0 8 23-16,0 14-7 0,-3 14-18 15,-4 2 3-15,5 7-1 0,-3-5-4 16,-3-3-8-16,8-1-14 0,0-10-45 16,0-6 27-16,0-5-75 0,0-4-9 0,8-4-54 15,-8-4-69-15,2-4-105 0,-4 5-210 16,2-2-413-16,-8-2-514 0</inkml:trace>
  <inkml:trace contextRef="#ctx0" brushRef="#br2" timeOffset="61100.65">23631 14420 606 0,'-3'1'681'0,"3"-1"-6"0,-2 0-93 16,2 1-129-16,0-1-45 0,0 5-126 15,0-3-69-15,2 1-12 0,1 0 3 16,-3 3-60-16,2 0-18 0,8 0 6 16,-10 2-36-16,5 0-3 0,-1 3-6 15,6 0 18-15,-3 8-12 0,3 1-12 16,9 3-12-16,-2 5-18 0,0 6 0 15,3 5-21-15,-3 5-15 0,14 4-15 16,-9 3 15-16,5 2-13 0,2-2 0 0,0 8-1 16,5 1-1-16,-3 0-2 0,3 4-7 15,-5-4 9-15,-2-7 27 0,5 0 0 16,-11-4 6-16,8-8-9 0,-4 4-22 16,4-5 0-16,-7-7 25 0,2 3-10 15,5-6-16-15,-5-4 0 0,5-2 1 0,0-2 22 16,-4 1-4-16,1-6-20 0,-4 1-3 15,10-2 3-15,-8 1 18 0,10 1 5 16,0 0-22-16,-3 0 19 0,6 2-18 16,1-2 49-16,4 0-30 0,-1 1 12 15,0-1-9-15,-5-5-9 0,10 6-12 16,-7-6 18-16,7 2-18 0,-7-3 0 16,7 0-2-16,-7 0 15 0,-3-3-16 15,8 2 0-15,-3-1 3 0,5-1 15 16,-7 0-12-16,0-2 6 0,7-5-3 0,-7 4-6 15,9-4 0-15,-4-2 24 0,11 0-27 16,-6 0 12-16,-1 0-12 0,-2-2-14 16,-9 2 14-16,-1-3-15 0,-2 0 9 15,5 3 6-15,0-1 0 0,-1 0 0 16,-1-4-2-16,-3 0-11 0,2-2 11 0,-4-4 4 16,9 2 16-16,-7-3-16 0,5-1-1 15,-3-4 0-15,5-3-1 0,-5 1 0 16,1 4 10-16,-1-3-10 0,-2 0-15 15,5 1 14-15,-3-2 2 0,-2 1-1 16,0 0 0-16,0 1-3 0,-2-1-12 16,1 2 12-16,1 0 2 0,-9-3-2 0,9 6-9 15,-5-4 12-15,-8 6 0 0,11-4 0 16,-10 0 0-16,7 2-12 0,-5-1 12 16,5-2 16-16,-5 0-15 0,3-3 0 15,0-2 2-15,-1-4 0 0,1 1 6 16,-3-6-8-16,3-1-1 0,0 2 1 15,-8-1-1-15,-2 3 0 0,5 4-1 0,-8 4 0 16,1 2 0-16,0 8 1 16,-11 0-3-16,6 4 3 0,-5 1 3 0,0-3-2 15,2-3 17-15,-2-1 6 0,2-5-21 16,3-2 9-16,-10-3-10 0,5-2-2 16,0-2-1-16,-1-1 1 0,-4 2 0 15,5 0 15-15,-5 5-13 0,-5-1-1 0,5 4 0 16,-4 0 17-16,4 2-18 15,0 2-8-15,-5 1 8 0,5 7 2 0,0-5-2 16,0 7-17-16,0 1 5 0,0-2 12 16,0 0 1-16,0 3 1 0,0 0-4 15,0 0-6-15,0 0 7 0,0 0 1 16,0 0-15-16,0 0 14 0,0 0-14 16,-3 3-36-16,3-3-42 0,-2 3-24 15,2-3-54-15,-10 1-30 0,3 2-33 16,-5 6-111-16,-3 3-243 0,-4 2-543 0,9 0-423 15</inkml:trace>
  <inkml:trace contextRef="#ctx0" brushRef="#br2" timeOffset="61518.25">26888 15057 1624 0,'3'-5'1190'0,"2"2"-773"16,4-4 42-16,13-6 18 0,-2-5-90 15,9-7-114-15,5-5-96 0,-5-10-18 16,5-5-30-16,2-9-60 0,-4 4-66 16,-1 2 9-16,1 1-10 0,-11 3-2 15,1 4-12-15,-5 2 12 0,-2 9 0 16,-6 10-1-16,-4 4 0 0,-2 10-11 0,2 3 0 15,-5 2-6-15,0 0 4 16,0 3 14-16,0-2 27 0,0 2 36 0,0 5-36 16,4 4 45-16,1 11 6 0,2 7 21 0,3 8 3 15,-5 4-42-15,2 2 9 0,-4 4-27 16,-3 5 21-16,14-2-9 0,-2 3-9 16,5-6 0-16,0-7-45 0,3-11-13 15,-6-8 11-15,-2-3-11 0,3-8 11 16,2 3-46-16,-5-4-24 0,3-5-3 15,-1 2-42-15,-2-1-30 0,5 0-27 16,-2 4-63-16,-6-2-87 0,-6 4-225 16,-3 4-396-16,-7 3-396 0,-3 4-486 15</inkml:trace>
  <inkml:trace contextRef="#ctx0" brushRef="#br0" timeOffset="69637.17">5865 13721 483 0,'-9'-4'1813'16,"-4"2"-1348"-16,9-1-39 0,-9-2-90 15,-1-4-42-15,-3 7-66 0,2-5-36 0,-2 7-18 16,3 0-18-16,7 7-21 0,-8-5-9 15,10 5 0-15,-9-1-24 0,2 4-33 16,-3-3-18-16,8 6-12 0,-3-1 3 16,3 0-24-16,2 4-15 0,-7 2 12 15,7 0-14-15,-5 2 2 0,5 0 12 0,-4 0-14 16,1 6-1-16,8-5 0 16,-9 7-1-16,1 1 1 0,4 5-2 0,-4 2-13 15,8 4 15-15,-2 4 0 0,4 2-1 16,6-2-2-16,-4-1-12 0,9-1 0 15,-6-4 0-15,15-2 3 0,-3-6 0 16,8-3 0-16,-5-3-6 0,9-5 15 16,1 2 3-16,4-6-15 0,-5-3 13 15,-1-9-9-15,1 4 11 0,5-7 0 16,6-7 0-16,-4 2 18 0,-1-9-15 0,11-4 27 16,-9-5-9-16,7-5-6 0,-10-2-14 15,-4-3 1-15,-3-3 13 0,0-2 9 16,-5-4-23-16,3-1 11 0,-12-5 0 15,-3 1 0-15,-5-1-10 0,0-1 13 16,-4 1 0-16,-11-1 3 0,-1 4-17 16,-3 1 2-16,-13 1 9 0,1-1-11 0,2 2 1 15,-9 2-1-15,-6 4-1 16,1 6-1-16,-5 4 1 0,7 8 0 0,-5 2 0 16,3 3 3-16,-1 8-3 0,3 1 0 15,5 4-27-15,3 5-12 0,-6 4 3 16,-2 0-15-16,3 6 6 0,4 0-45 15,0 3-30-15,6 1-33 0,1 1-48 0,3 1-96 16,0 7 18-16,3-2-285 0,-3 4-472 16,12-1-277-16</inkml:trace>
  <inkml:trace contextRef="#ctx0" brushRef="#br0" timeOffset="71554.7">11096 13745 1715 0,'-5'-1'714'0,"3"1"-195"0,-5-3-102 15,-5 1-72-15,-3 4-75 16,-2 2-84-16,0 7-9 0,0 0-21 0,0 5-60 16,-2 0-24-16,-6 2-12 0,13 2 15 15,-2 0 48-15,-6 0 15 0,-4-1-39 16,2 1 3-16,5 4 0 0,-4-4-9 0,4-2-12 15,0 0-36-15,0 1-30 0,-5 2-15 16,5 4 0-16,-7 3 18 0,7 0 6 16,-5 2-6-16,7 1 0 0,1 2-3 15,4-1 3-15,3-2-6 0,7 0-11 16,0 1-1-16,7 4 12 0,10-1 6 16,5 2 3-16,9 0-9 0,-6 1 0 15,11-3-10-15,3-7 1 0,-8 2 12 16,10-7 0-16,1-1-14 0,4-5 14 15,-5-5-14-15,10-3 11 0,-3-6-11 16,-6-4-1-16,1-6 3 0,-6-6 15 16,-4-6 12-16,4-8-6 0,-3-4-9 0,-5-11-3 15,-3 1-9-15,-4 0-1 0,-5-5 10 16,-2 6-10-16,2-4 0 0,-8 0 13 16,1-3-14-16,-7 4 2 0,-3 2-3 15,4-4-1-15,-8 1 1 0,1 1 10 16,-9 3-8-16,-2 0-1 0,-11 5 11 0,1 7 6 15,2 1-18-15,-9 10-2 0,11 0-19 16,-6 3-18-16,11 8 12 0,3 1-21 16,-5 4-24-16,0 2-63 0,-2 2-39 15,-8 4 6-15,5 4-57 0,-2 6-96 16,2 4-156-16,0 1-267 0,5 14-642 16,0-5-511-16</inkml:trace>
  <inkml:trace contextRef="#ctx0" brushRef="#br2" timeOffset="75160.9">5099 13661 1390 0,'-9'5'1008'0,"1"-5"-474"0,3 0-39 16,-9 1-36-16,-3 0-93 0,0 1-117 15,-2 0-45-15,-8 3-48 0,5-4-3 16,0 3-45-16,-9 1-27 0,-1-2-39 16,1 5-21-16,-1 2-21 0,3 3-9 15,-2 3-3-15,2 6 11 0,4 2-17 16,-4 9 16-16,7 3-31 0,1 4 15 0,4 2-3 16,2 5 9-16,5-2-18 0,10 2-3 15,12-1-3-15,3-5 9 0,9-2-6 16,3-4 12-16,9-7-6 0,8-4 8 15,0-6 19-15,6-4 2 0,-6-4 10 0,2-4 48 16,-5-6 18-16,3-6-9 0,-3-8-24 16,-4-8-12-16,9-8 9 0,2-12-6 15,-9-9-3-15,7-6-18 0,-10-7 15 16,-14 2-28-16,2 0 10 0,-9 11 3 16,-5 5 3-16,-18 6 0 0,3 6-3 15,-14-2 6-15,-3 4 18 0,-9 2-12 16,-6 4-25-16,-6 1 0 0,4 9-2 15,3 4-18-15,4 10-33 0,5-1 12 16,3 3-21-16,2 3-24 0,3-1-51 0,4 4-30 16,1 4-45-16,-1 2-57 0,8 4-99 15,-10 6-231-15,7 4-306 0,1 4-277 16</inkml:trace>
  <inkml:trace contextRef="#ctx0" brushRef="#br2" timeOffset="76639.1">11855 13837 1341 0,'0'-1'660'0,"-3"-4"-63"16,3 3-141-16,-2 0-24 0,2 1-75 15,-5 0-114-15,0-2-42 0,5 3 3 16,-2 3-30-16,-3-3-36 0,-2 0-36 16,2-3-6-16,-7 3-3 0,5 0-3 0,-3 3-6 15,0-2 12-15,-7-1-18 16,5 1-6-16,-7 1-18 0,-3 5-12 0,5-5-15 15,-12 9-6-15,7-1-9 0,-5 8-12 16,1 5-1-16,-3 3-1 0,-5 8 0 16,9 5 0-16,-6 3 2 0,11 2 2 15,4 1 1-15,1 2 9 0,13 1 3 0,2 0 3 16,2 0-16-16,5-5 10 0,8-4-9 16,4-3 12-16,1-7 3 0,9-4-6 15,7-6-9-15,3-3 24 0,2-5-6 16,3-4 3-16,2-7 0 0,7-9 21 15,-2-7 3-15,0-12 9 0,-3-11-3 16,-6-6-9-16,-4-10-15 0,4-4-18 16,-16 4 0-16,1-1-12 0,-8 1 1 15,-9 6-1-15,0 3-2 0,-10 4 2 16,-12 6 1-16,2 2 11 0,-17 4-11 16,5 4-1-16,-12 4-33 0,-2 5-27 0,0 7-18 15,-1 4 0-15,8 2 6 0,0 5 6 16,7 4-48-16,3 4 15 0,-8 0-21 15,10 4-3-15,5 2-21 0,0 8-39 16,7 0-90-16,-4 6-144 0,4 3-228 16,5 2-430-16,-5 2-409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0-04-15T20:27:46.3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7553 10093 1003 0,'0'0'814'0,"0"0"-636"15,0 0 376-15,0 0-139 0,0 0-191 16,0 0-109-16,0 0-35 0,0 0-32 16,-20 10-48-16,20-10-45 0,8 0-22 15,-4 0 48-15,8 0 19 0,11 0 99 16,1-2 12-16,3 0-38 0,-3 2-3 15,11-2-23-15,-7 2 7 0,3-2-13 16,-3 2 3-16,-1-2 6 0,-3 2-12 16,-1-2-1-16,1 2 1 0,-1 0 35 0,-7 0-17 15,0 0-43-15,-5 0-13 0,1 0 0 16,-4-2 1-16,-4 2 21 0,-4 0-4 16,8 0-16-16,-8 0-2 0,0-2-96 0,0-1-12 15,0 0-2-15,0 1-31 0,-8-5-192 16,8 4-253-16,-4-4-896 0,-16 7 151 15</inkml:trace>
  <inkml:trace contextRef="#ctx0" brushRef="#br0" timeOffset="1251.83">6759 8625 1965 0,'0'0'525'15,"0"0"-200"-15,0 0-125 0,0 0-8 16,0 0 34-16,0 0-61 0,0 0-58 16,0 0-25-16,0 0-34 0,0 0-33 15,0 0-15-15,0 0-69 0,0 0-22 0,12 0 15 16,-8 0 76-16,8 0 3 0,7 0 25 15,-3 2 4-15,0-2-29 0,7 0 13 16,-3 0 9-16,4 0-3 0,-5 0-19 16,5 0 26-16,7 0-26 0,-15 0 54 15,11-2-10-15,-3-3-28 0,-4 1 34 0,-1 4-37 16,-7-4-16-16,0 4-22 0,-4 0 22 16,-4-2 1-16,3 2 2 0,-7 0 0 15,0 0-3-15,0 0-42 0,0 0-90 16,0 0-54-16,0 0-65 0,-7 2-123 15,-5 2-381-15,12 2-664 0</inkml:trace>
  <inkml:trace contextRef="#ctx0" brushRef="#br0" timeOffset="2615.27">5279 5410 1353 0,'0'0'773'0,"0"0"-265"16,0 0-202-16,0 0-95 0,0 0-35 16,0 0-39-16,0 0-42 0,0 0-45 15,0 0-50-15,0 0-60 0,0 4 0 16,4-4 60-16,3 0 35 0,1 0 63 15,12 0-6-15,-4 0-13 0,-5 0-7 16,9 0 3-16,-4 0 1 0,-1-2-13 0,-3 0-10 16,8 2-15-16,-8-5-13 0,-5 4-13 15,5-1-10-15,0 2-2 0,-12-2-2 16,12 2 0-16,-12-3 0 0,8 1 0 16,-4 2 0-16,3-2-1 0,-7 0-66 15,4 1-123-15,4-4-72 0,4-2-111 16,-4 0-221-16,0-1-577 0,4-3-222 0</inkml:trace>
  <inkml:trace contextRef="#ctx0" brushRef="#br0" timeOffset="3390.07">6512 5373 767 0,'0'0'1439'0,"0"0"-944"16,0 0-216-16,0 0-160 0,0 0-17 15,0 0 61-15,0 0-36 0,0 0-51 16,0 0-31-16,0 0-33 0,0 0-10 0,19 4 39 16,-11-4 1-16,4 1 2 0,-4 2-3 15,4-3 6-15,0 2-9 16,-1-2-4-16,1 0-12 0,4 0 10 16,0 0-7-16,-5 0-10 0,1 0-15 0,0 0 2 15,0 0 14-15,3 0-3 0,-3 0-11 16,0-2-2-16,-4 2-50 0,-4-3-82 15,4 3-105-15,-5 0-122 0,-3 0-231 16,8 0-435-16,-8 7-420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210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5436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8090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789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57828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26915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7373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77177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0937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98321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6853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6303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8577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157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905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6276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217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5981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610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86EB0-D02D-4DD5-B328-D2466F7F0308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9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D076-A2C0-4973-AB65-6610B57C5DB4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19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AAA3-1CC8-4A33-BBFF-E9D15C84A201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46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9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02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59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06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40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737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259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1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F5E4-2ADE-48CE-BA89-145658DD7058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33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912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820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1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FF20-324F-4C08-BBC4-8EE9B15C1DB9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F8A8-157C-49F2-BFC2-21D19BB4652E}" type="datetime1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50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B3B8-2A8D-4D12-9335-08E8E564FD7C}" type="datetime1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BE8CE-0C59-497D-8DA7-CBDE9CAB8765}" type="datetime1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750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E2BA-A647-4BD4-8E5B-D49604EF361A}" type="datetime1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9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6C2-9FA9-4F63-B936-718B6B0B56F4}" type="datetime1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6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D8E8-4D6D-4487-9159-61CF18683836}" type="datetime1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58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A7259-8D2D-4EF2-96B4-2927B5ABCD0E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0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7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595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 – Function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1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00CB3-D892-4112-BDE4-A70C809B6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396470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: (</a:t>
            </a: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t) </a:t>
            </a: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bar {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t = 7;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: () </a:t>
            </a: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main {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bar(1);</a:t>
            </a:r>
          </a:p>
          <a:p>
            <a:pPr marL="0" indent="0">
              <a:buNone/>
            </a:pPr>
            <a:r>
              <a:rPr lang="fr-F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956CC6-6BEE-E3C3-8134-A1357C6260A7}"/>
              </a:ext>
            </a:extLst>
          </p:cNvPr>
          <p:cNvSpPr txBox="1"/>
          <p:nvPr/>
        </p:nvSpPr>
        <p:spPr>
          <a:xfrm>
            <a:off x="905166" y="1348510"/>
            <a:ext cx="3348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Write X64 code for the following:</a:t>
            </a:r>
          </a:p>
        </p:txBody>
      </p:sp>
    </p:spTree>
    <p:extLst>
      <p:ext uri="{BB962C8B-B14F-4D97-AF65-F5344CB8AC3E}">
        <p14:creationId xmlns:p14="http://schemas.microsoft.com/office/powerpoint/2010/main" val="2564522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BE2C27-8C6B-EDC8-655F-A1B826122A2E}"/>
              </a:ext>
            </a:extLst>
          </p:cNvPr>
          <p:cNvSpPr/>
          <p:nvPr/>
        </p:nvSpPr>
        <p:spPr>
          <a:xfrm>
            <a:off x="748145" y="2733964"/>
            <a:ext cx="1727200" cy="42487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94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Two parts to worry about:</a:t>
            </a:r>
          </a:p>
          <a:p>
            <a:r>
              <a:rPr lang="en-US" dirty="0"/>
              <a:t>Data allocation:</a:t>
            </a:r>
          </a:p>
          <a:p>
            <a:pPr lvl="1"/>
            <a:r>
              <a:rPr lang="en-US" dirty="0"/>
              <a:t>How will we store an array?</a:t>
            </a:r>
          </a:p>
          <a:p>
            <a:r>
              <a:rPr lang="en-US" dirty="0"/>
              <a:t>Code allocation:</a:t>
            </a:r>
          </a:p>
          <a:p>
            <a:pPr lvl="1"/>
            <a:r>
              <a:rPr lang="en-US" dirty="0"/>
              <a:t>How are we going to access it?</a:t>
            </a:r>
          </a:p>
          <a:p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21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: Data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Content Placeholder 1">
            <a:extLst>
              <a:ext uri="{FF2B5EF4-FFF2-40B4-BE49-F238E27FC236}">
                <a16:creationId xmlns:a16="http://schemas.microsoft.com/office/drawing/2014/main" id="{6EE4A9C0-C22B-4835-A6F7-EA33EE6F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401927"/>
            <a:ext cx="4182834" cy="23217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Looks like sequential values in the AR</a:t>
            </a:r>
          </a:p>
          <a:p>
            <a:r>
              <a:rPr lang="en-US" dirty="0"/>
              <a:t>Lay out Cell 0 </a:t>
            </a:r>
            <a:r>
              <a:rPr lang="en-US" i="1" dirty="0"/>
              <a:t>below</a:t>
            </a:r>
            <a:r>
              <a:rPr lang="en-US" dirty="0"/>
              <a:t> Cell 1</a:t>
            </a:r>
          </a:p>
          <a:p>
            <a:r>
              <a:rPr lang="en-US" dirty="0"/>
              <a:t>Access cell </a:t>
            </a:r>
            <a:r>
              <a:rPr lang="en-US" dirty="0" err="1"/>
              <a:t>i</a:t>
            </a:r>
            <a:r>
              <a:rPr lang="en-US" dirty="0"/>
              <a:t> by getting address of cell 0, then adding offset * data type </a:t>
            </a:r>
          </a:p>
          <a:p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4465C7E-69A2-4521-A6CB-090F0D53A922}"/>
              </a:ext>
            </a:extLst>
          </p:cNvPr>
          <p:cNvSpPr/>
          <p:nvPr/>
        </p:nvSpPr>
        <p:spPr>
          <a:xfrm>
            <a:off x="1689098" y="4125221"/>
            <a:ext cx="8903246" cy="2209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5F2F665-75CF-4CA5-A8E0-D0D343B92345}"/>
              </a:ext>
            </a:extLst>
          </p:cNvPr>
          <p:cNvSpPr/>
          <p:nvPr/>
        </p:nvSpPr>
        <p:spPr>
          <a:xfrm>
            <a:off x="8682421" y="4828917"/>
            <a:ext cx="1285994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13CCFDC-C7CE-4CC7-A5EE-405AD05B5259}"/>
              </a:ext>
            </a:extLst>
          </p:cNvPr>
          <p:cNvSpPr/>
          <p:nvPr/>
        </p:nvSpPr>
        <p:spPr>
          <a:xfrm>
            <a:off x="8158537" y="4828921"/>
            <a:ext cx="1285994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boundNArg">
            <a:extLst>
              <a:ext uri="{FF2B5EF4-FFF2-40B4-BE49-F238E27FC236}">
                <a16:creationId xmlns:a16="http://schemas.microsoft.com/office/drawing/2014/main" id="{2EFABEFF-266E-4153-B7C1-2C4830DA9003}"/>
              </a:ext>
            </a:extLst>
          </p:cNvPr>
          <p:cNvGrpSpPr/>
          <p:nvPr/>
        </p:nvGrpSpPr>
        <p:grpSpPr>
          <a:xfrm>
            <a:off x="7282232" y="4829312"/>
            <a:ext cx="2162300" cy="184667"/>
            <a:chOff x="5758232" y="5025252"/>
            <a:chExt cx="2162300" cy="18466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5132406-A803-4519-8575-831632BB7B27}"/>
                </a:ext>
              </a:extLst>
            </p:cNvPr>
            <p:cNvSpPr/>
            <p:nvPr/>
          </p:nvSpPr>
          <p:spPr>
            <a:xfrm>
              <a:off x="5778614" y="5025258"/>
              <a:ext cx="2141918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01C06E8-05D8-40B3-9949-CFF36DA94C27}"/>
                </a:ext>
              </a:extLst>
            </p:cNvPr>
            <p:cNvSpPr/>
            <p:nvPr/>
          </p:nvSpPr>
          <p:spPr>
            <a:xfrm rot="5400000">
              <a:off x="5688758" y="5094726"/>
              <a:ext cx="184667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1D59649-28A7-4684-807D-E2C5DBBB79E6}"/>
              </a:ext>
            </a:extLst>
          </p:cNvPr>
          <p:cNvGrpSpPr/>
          <p:nvPr/>
        </p:nvGrpSpPr>
        <p:grpSpPr>
          <a:xfrm>
            <a:off x="9619620" y="4828915"/>
            <a:ext cx="780179" cy="185043"/>
            <a:chOff x="8095619" y="5024855"/>
            <a:chExt cx="780179" cy="185043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839CAEB-A0F9-4841-BAD9-B5DE59687DE5}"/>
                </a:ext>
              </a:extLst>
            </p:cNvPr>
            <p:cNvSpPr/>
            <p:nvPr/>
          </p:nvSpPr>
          <p:spPr>
            <a:xfrm>
              <a:off x="8095619" y="5024855"/>
              <a:ext cx="77742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9E8D982A-5B80-4ACD-B573-7B14C0C602C0}"/>
                </a:ext>
              </a:extLst>
            </p:cNvPr>
            <p:cNvSpPr/>
            <p:nvPr/>
          </p:nvSpPr>
          <p:spPr>
            <a:xfrm rot="5400000">
              <a:off x="8770214" y="5104314"/>
              <a:ext cx="165449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73E98543-8949-4284-8348-AF20C5A6F620}"/>
              </a:ext>
            </a:extLst>
          </p:cNvPr>
          <p:cNvSpPr/>
          <p:nvPr/>
        </p:nvSpPr>
        <p:spPr>
          <a:xfrm>
            <a:off x="9242936" y="5193274"/>
            <a:ext cx="116058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93E0E07-2F9D-40E2-BB9B-ED0443F16768}"/>
              </a:ext>
            </a:extLst>
          </p:cNvPr>
          <p:cNvSpPr/>
          <p:nvPr/>
        </p:nvSpPr>
        <p:spPr>
          <a:xfrm>
            <a:off x="1782759" y="4226863"/>
            <a:ext cx="785873" cy="369332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21E2F58-C27C-4EE1-9E7C-A06F460FF2F9}"/>
              </a:ext>
            </a:extLst>
          </p:cNvPr>
          <p:cNvSpPr/>
          <p:nvPr/>
        </p:nvSpPr>
        <p:spPr>
          <a:xfrm>
            <a:off x="1761493" y="4225965"/>
            <a:ext cx="975338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 err="1">
                <a:solidFill>
                  <a:prstClr val="black"/>
                </a:solidFill>
              </a:rPr>
              <a:t>globals</a:t>
            </a:r>
            <a:endParaRPr lang="en-US" dirty="0"/>
          </a:p>
        </p:txBody>
      </p:sp>
      <p:sp>
        <p:nvSpPr>
          <p:cNvPr id="83" name="freeMemory">
            <a:extLst>
              <a:ext uri="{FF2B5EF4-FFF2-40B4-BE49-F238E27FC236}">
                <a16:creationId xmlns:a16="http://schemas.microsoft.com/office/drawing/2014/main" id="{F2FC4708-ADC2-44DD-9F2C-8F51495433A1}"/>
              </a:ext>
            </a:extLst>
          </p:cNvPr>
          <p:cNvSpPr/>
          <p:nvPr/>
        </p:nvSpPr>
        <p:spPr>
          <a:xfrm>
            <a:off x="2584951" y="5188947"/>
            <a:ext cx="6653897" cy="3839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2DE5F60-4392-4B78-B4BA-BB8CFBC832A2}"/>
              </a:ext>
            </a:extLst>
          </p:cNvPr>
          <p:cNvSpPr/>
          <p:nvPr/>
        </p:nvSpPr>
        <p:spPr>
          <a:xfrm>
            <a:off x="1791630" y="5187866"/>
            <a:ext cx="79575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190491C-8D82-4657-94F0-CA08423702EA}"/>
              </a:ext>
            </a:extLst>
          </p:cNvPr>
          <p:cNvSpPr txBox="1"/>
          <p:nvPr/>
        </p:nvSpPr>
        <p:spPr>
          <a:xfrm>
            <a:off x="1804895" y="4860508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g1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BD5D89A-E3E1-49E4-BAE0-857948054C48}"/>
              </a:ext>
            </a:extLst>
          </p:cNvPr>
          <p:cNvSpPr/>
          <p:nvPr/>
        </p:nvSpPr>
        <p:spPr>
          <a:xfrm rot="2647326">
            <a:off x="1575396" y="5698477"/>
            <a:ext cx="836606" cy="268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gbl_g1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3AB8115-7998-44F1-B22A-2ADECFA73E64}"/>
              </a:ext>
            </a:extLst>
          </p:cNvPr>
          <p:cNvSpPr txBox="1"/>
          <p:nvPr/>
        </p:nvSpPr>
        <p:spPr>
          <a:xfrm>
            <a:off x="2175014" y="485614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g2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BE64BCD-F9E4-436B-B68E-5A1165264937}"/>
              </a:ext>
            </a:extLst>
          </p:cNvPr>
          <p:cNvCxnSpPr>
            <a:cxnSpLocks/>
          </p:cNvCxnSpPr>
          <p:nvPr/>
        </p:nvCxnSpPr>
        <p:spPr>
          <a:xfrm>
            <a:off x="2215585" y="5203827"/>
            <a:ext cx="0" cy="354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>
            <a:extLst>
              <a:ext uri="{FF2B5EF4-FFF2-40B4-BE49-F238E27FC236}">
                <a16:creationId xmlns:a16="http://schemas.microsoft.com/office/drawing/2014/main" id="{A822FD74-94CD-43A7-B655-3A8A616295E2}"/>
              </a:ext>
            </a:extLst>
          </p:cNvPr>
          <p:cNvSpPr/>
          <p:nvPr/>
        </p:nvSpPr>
        <p:spPr>
          <a:xfrm rot="2642464">
            <a:off x="2015413" y="5720081"/>
            <a:ext cx="836606" cy="268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gbl_g2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8D001E7-0ABA-4AD2-8F4B-64765392FE42}"/>
              </a:ext>
            </a:extLst>
          </p:cNvPr>
          <p:cNvSpPr txBox="1"/>
          <p:nvPr/>
        </p:nvSpPr>
        <p:spPr>
          <a:xfrm>
            <a:off x="9734947" y="4953622"/>
            <a:ext cx="6190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books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F88E3812-01AD-4DD2-8CBB-89CA5D602487}"/>
              </a:ext>
            </a:extLst>
          </p:cNvPr>
          <p:cNvSpPr txBox="1"/>
          <p:nvPr/>
        </p:nvSpPr>
        <p:spPr>
          <a:xfrm>
            <a:off x="9313270" y="490491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41120B8-C815-468D-BD9F-557D48BDFFB5}"/>
              </a:ext>
            </a:extLst>
          </p:cNvPr>
          <p:cNvCxnSpPr>
            <a:cxnSpLocks/>
          </p:cNvCxnSpPr>
          <p:nvPr/>
        </p:nvCxnSpPr>
        <p:spPr>
          <a:xfrm>
            <a:off x="9647987" y="5197117"/>
            <a:ext cx="0" cy="354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8C09522A-93BB-4E68-8584-B3CAF34A5C02}"/>
              </a:ext>
            </a:extLst>
          </p:cNvPr>
          <p:cNvSpPr/>
          <p:nvPr/>
        </p:nvSpPr>
        <p:spPr>
          <a:xfrm>
            <a:off x="9628636" y="5195485"/>
            <a:ext cx="78131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901A172-06EA-40D9-974D-B50C9C7D3633}"/>
              </a:ext>
            </a:extLst>
          </p:cNvPr>
          <p:cNvSpPr/>
          <p:nvPr/>
        </p:nvSpPr>
        <p:spPr>
          <a:xfrm>
            <a:off x="9619620" y="5195485"/>
            <a:ext cx="79441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5" name="memory2arg">
            <a:extLst>
              <a:ext uri="{FF2B5EF4-FFF2-40B4-BE49-F238E27FC236}">
                <a16:creationId xmlns:a16="http://schemas.microsoft.com/office/drawing/2014/main" id="{D5C96EFE-95F4-4D60-ABFF-2459DA140F6A}"/>
              </a:ext>
            </a:extLst>
          </p:cNvPr>
          <p:cNvSpPr/>
          <p:nvPr/>
        </p:nvSpPr>
        <p:spPr>
          <a:xfrm>
            <a:off x="8165484" y="5194952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6" name="memory1arg">
            <a:extLst>
              <a:ext uri="{FF2B5EF4-FFF2-40B4-BE49-F238E27FC236}">
                <a16:creationId xmlns:a16="http://schemas.microsoft.com/office/drawing/2014/main" id="{57672B93-9A0B-44BE-89D7-30DBDB3D2BEE}"/>
              </a:ext>
            </a:extLst>
          </p:cNvPr>
          <p:cNvSpPr/>
          <p:nvPr/>
        </p:nvSpPr>
        <p:spPr>
          <a:xfrm>
            <a:off x="8704303" y="5194952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grpSp>
        <p:nvGrpSpPr>
          <p:cNvPr id="97" name="memoryNargStuff">
            <a:extLst>
              <a:ext uri="{FF2B5EF4-FFF2-40B4-BE49-F238E27FC236}">
                <a16:creationId xmlns:a16="http://schemas.microsoft.com/office/drawing/2014/main" id="{8CE945EB-FDB7-4B2E-8775-85BB80A63C22}"/>
              </a:ext>
            </a:extLst>
          </p:cNvPr>
          <p:cNvGrpSpPr/>
          <p:nvPr/>
        </p:nvGrpSpPr>
        <p:grpSpPr>
          <a:xfrm>
            <a:off x="7288557" y="5196431"/>
            <a:ext cx="890500" cy="403711"/>
            <a:chOff x="5764557" y="5383982"/>
            <a:chExt cx="890500" cy="403711"/>
          </a:xfrm>
        </p:grpSpPr>
        <p:sp>
          <p:nvSpPr>
            <p:cNvPr id="98" name="memoryNarg">
              <a:extLst>
                <a:ext uri="{FF2B5EF4-FFF2-40B4-BE49-F238E27FC236}">
                  <a16:creationId xmlns:a16="http://schemas.microsoft.com/office/drawing/2014/main" id="{9EE4ADD0-1B5B-4870-93D9-C77583EAFD0B}"/>
                </a:ext>
              </a:extLst>
            </p:cNvPr>
            <p:cNvSpPr/>
            <p:nvPr/>
          </p:nvSpPr>
          <p:spPr>
            <a:xfrm>
              <a:off x="5764557" y="5383982"/>
              <a:ext cx="538281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endParaRPr lang="en-US" dirty="0"/>
            </a:p>
          </p:txBody>
        </p:sp>
        <p:sp>
          <p:nvSpPr>
            <p:cNvPr id="99" name="memoryEllipsis">
              <a:extLst>
                <a:ext uri="{FF2B5EF4-FFF2-40B4-BE49-F238E27FC236}">
                  <a16:creationId xmlns:a16="http://schemas.microsoft.com/office/drawing/2014/main" id="{53AC3FA3-E863-449C-9198-34D67BC29319}"/>
                </a:ext>
              </a:extLst>
            </p:cNvPr>
            <p:cNvSpPr txBox="1"/>
            <p:nvPr/>
          </p:nvSpPr>
          <p:spPr>
            <a:xfrm>
              <a:off x="6311693" y="5418361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sp>
        <p:nvSpPr>
          <p:cNvPr id="100" name="lblNarg">
            <a:extLst>
              <a:ext uri="{FF2B5EF4-FFF2-40B4-BE49-F238E27FC236}">
                <a16:creationId xmlns:a16="http://schemas.microsoft.com/office/drawing/2014/main" id="{DBC1147C-6717-4EE7-A12E-AA0152D20B8B}"/>
              </a:ext>
            </a:extLst>
          </p:cNvPr>
          <p:cNvSpPr txBox="1"/>
          <p:nvPr/>
        </p:nvSpPr>
        <p:spPr>
          <a:xfrm>
            <a:off x="7249265" y="4888732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c[0]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DAAA1FD-4731-4537-B071-82DCC11AD3DB}"/>
              </a:ext>
            </a:extLst>
          </p:cNvPr>
          <p:cNvSpPr/>
          <p:nvPr/>
        </p:nvSpPr>
        <p:spPr>
          <a:xfrm>
            <a:off x="8603526" y="4655892"/>
            <a:ext cx="663956" cy="31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/>
              <a:t>fn</a:t>
            </a:r>
            <a:r>
              <a:rPr lang="en-US" dirty="0"/>
              <a:t> AR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1D688DE3-B160-4479-B8B7-55DC883C6A8A}"/>
              </a:ext>
            </a:extLst>
          </p:cNvPr>
          <p:cNvGrpSpPr/>
          <p:nvPr/>
        </p:nvGrpSpPr>
        <p:grpSpPr>
          <a:xfrm>
            <a:off x="10229678" y="5626738"/>
            <a:ext cx="291237" cy="676351"/>
            <a:chOff x="8705677" y="5822678"/>
            <a:chExt cx="291237" cy="676351"/>
          </a:xfrm>
        </p:grpSpPr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62491C57-0754-4A21-8693-BD93A0285B0C}"/>
                </a:ext>
              </a:extLst>
            </p:cNvPr>
            <p:cNvCxnSpPr/>
            <p:nvPr/>
          </p:nvCxnSpPr>
          <p:spPr>
            <a:xfrm flipV="1">
              <a:off x="8848901" y="5822678"/>
              <a:ext cx="0" cy="33970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75B5F72C-41A0-4B83-B4AC-D2FE9025060C}"/>
                </a:ext>
              </a:extLst>
            </p:cNvPr>
            <p:cNvSpPr/>
            <p:nvPr/>
          </p:nvSpPr>
          <p:spPr>
            <a:xfrm>
              <a:off x="8705677" y="6162302"/>
              <a:ext cx="291237" cy="336727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/>
                <a:t>bp</a:t>
              </a:r>
            </a:p>
          </p:txBody>
        </p:sp>
      </p:grpSp>
      <p:sp>
        <p:nvSpPr>
          <p:cNvPr id="122" name="freeWithCallee">
            <a:extLst>
              <a:ext uri="{FF2B5EF4-FFF2-40B4-BE49-F238E27FC236}">
                <a16:creationId xmlns:a16="http://schemas.microsoft.com/office/drawing/2014/main" id="{1E9FAEF9-EA36-4468-830B-E2B4108685DB}"/>
              </a:ext>
            </a:extLst>
          </p:cNvPr>
          <p:cNvSpPr/>
          <p:nvPr/>
        </p:nvSpPr>
        <p:spPr>
          <a:xfrm>
            <a:off x="2581751" y="4224637"/>
            <a:ext cx="2616142" cy="369332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3" name="stackWithCallee">
            <a:extLst>
              <a:ext uri="{FF2B5EF4-FFF2-40B4-BE49-F238E27FC236}">
                <a16:creationId xmlns:a16="http://schemas.microsoft.com/office/drawing/2014/main" id="{8DC51E4A-363B-4EB8-84B9-717DEB5FCCD6}"/>
              </a:ext>
            </a:extLst>
          </p:cNvPr>
          <p:cNvSpPr/>
          <p:nvPr/>
        </p:nvSpPr>
        <p:spPr>
          <a:xfrm>
            <a:off x="5245689" y="4233063"/>
            <a:ext cx="5159494" cy="367884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4" name="stackWithoutCallee">
            <a:extLst>
              <a:ext uri="{FF2B5EF4-FFF2-40B4-BE49-F238E27FC236}">
                <a16:creationId xmlns:a16="http://schemas.microsoft.com/office/drawing/2014/main" id="{F2F6626F-85CC-4637-8B96-EA30E08EE686}"/>
              </a:ext>
            </a:extLst>
          </p:cNvPr>
          <p:cNvSpPr/>
          <p:nvPr/>
        </p:nvSpPr>
        <p:spPr>
          <a:xfrm>
            <a:off x="7310438" y="4228311"/>
            <a:ext cx="3093080" cy="367884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5" name="freeWithoutCallee">
            <a:extLst>
              <a:ext uri="{FF2B5EF4-FFF2-40B4-BE49-F238E27FC236}">
                <a16:creationId xmlns:a16="http://schemas.microsoft.com/office/drawing/2014/main" id="{6BE92A42-0409-4A66-8C0B-2B179BF13556}"/>
              </a:ext>
            </a:extLst>
          </p:cNvPr>
          <p:cNvSpPr/>
          <p:nvPr/>
        </p:nvSpPr>
        <p:spPr>
          <a:xfrm>
            <a:off x="2584335" y="4224637"/>
            <a:ext cx="4697281" cy="369332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6" name="freeSpaceLabel">
            <a:extLst>
              <a:ext uri="{FF2B5EF4-FFF2-40B4-BE49-F238E27FC236}">
                <a16:creationId xmlns:a16="http://schemas.microsoft.com/office/drawing/2014/main" id="{F61DB0B4-C3DE-4DDC-B487-C4A1D1C095F3}"/>
              </a:ext>
            </a:extLst>
          </p:cNvPr>
          <p:cNvSpPr/>
          <p:nvPr/>
        </p:nvSpPr>
        <p:spPr>
          <a:xfrm>
            <a:off x="3296434" y="4230341"/>
            <a:ext cx="1901458" cy="369332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free space</a:t>
            </a:r>
          </a:p>
        </p:txBody>
      </p:sp>
      <p:sp>
        <p:nvSpPr>
          <p:cNvPr id="127" name="stackLabel">
            <a:extLst>
              <a:ext uri="{FF2B5EF4-FFF2-40B4-BE49-F238E27FC236}">
                <a16:creationId xmlns:a16="http://schemas.microsoft.com/office/drawing/2014/main" id="{BF843891-725E-4660-AB6D-CB7C1C755352}"/>
              </a:ext>
            </a:extLst>
          </p:cNvPr>
          <p:cNvSpPr/>
          <p:nvPr/>
        </p:nvSpPr>
        <p:spPr>
          <a:xfrm>
            <a:off x="9446174" y="4233515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>
                <a:solidFill>
                  <a:prstClr val="black"/>
                </a:solidFill>
                <a:sym typeface="Wingdings" panose="05000000000000000000" pitchFamily="2" charset="2"/>
              </a:rPr>
              <a:t></a:t>
            </a:r>
            <a:r>
              <a:rPr lang="en-US" kern="0" dirty="0">
                <a:solidFill>
                  <a:prstClr val="black"/>
                </a:solidFill>
              </a:rPr>
              <a:t> stack</a:t>
            </a:r>
            <a:endParaRPr lang="en-US" dirty="0"/>
          </a:p>
        </p:txBody>
      </p:sp>
      <p:grpSp>
        <p:nvGrpSpPr>
          <p:cNvPr id="134" name="straightNewFP">
            <a:extLst>
              <a:ext uri="{FF2B5EF4-FFF2-40B4-BE49-F238E27FC236}">
                <a16:creationId xmlns:a16="http://schemas.microsoft.com/office/drawing/2014/main" id="{0BB5AEFE-E734-4AAD-B392-89B258FAD3E5}"/>
              </a:ext>
            </a:extLst>
          </p:cNvPr>
          <p:cNvGrpSpPr/>
          <p:nvPr/>
        </p:nvGrpSpPr>
        <p:grpSpPr>
          <a:xfrm>
            <a:off x="6608760" y="5626143"/>
            <a:ext cx="274630" cy="639478"/>
            <a:chOff x="5505674" y="5669684"/>
            <a:chExt cx="274630" cy="639478"/>
          </a:xfrm>
        </p:grpSpPr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9A7ED154-639B-4053-8F12-FE031D5B26CA}"/>
                </a:ext>
              </a:extLst>
            </p:cNvPr>
            <p:cNvCxnSpPr/>
            <p:nvPr/>
          </p:nvCxnSpPr>
          <p:spPr>
            <a:xfrm flipV="1">
              <a:off x="5632288" y="5669684"/>
              <a:ext cx="0" cy="33970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FA86A539-1B63-4ED6-B975-13AAD07EAFFC}"/>
                </a:ext>
              </a:extLst>
            </p:cNvPr>
            <p:cNvSpPr/>
            <p:nvPr/>
          </p:nvSpPr>
          <p:spPr>
            <a:xfrm>
              <a:off x="5505674" y="5972435"/>
              <a:ext cx="274630" cy="336727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/>
                <a:t>sp</a:t>
              </a:r>
              <a:endParaRPr lang="en-US" dirty="0"/>
            </a:p>
          </p:txBody>
        </p:sp>
      </p:grpSp>
      <p:sp>
        <p:nvSpPr>
          <p:cNvPr id="138" name="lblNarg">
            <a:extLst>
              <a:ext uri="{FF2B5EF4-FFF2-40B4-BE49-F238E27FC236}">
                <a16:creationId xmlns:a16="http://schemas.microsoft.com/office/drawing/2014/main" id="{A48BD089-6C8C-41BA-9E70-5563986211A0}"/>
              </a:ext>
            </a:extLst>
          </p:cNvPr>
          <p:cNvSpPr txBox="1"/>
          <p:nvPr/>
        </p:nvSpPr>
        <p:spPr>
          <a:xfrm>
            <a:off x="8105607" y="4888735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c[20]</a:t>
            </a:r>
          </a:p>
        </p:txBody>
      </p:sp>
      <p:sp>
        <p:nvSpPr>
          <p:cNvPr id="140" name="memory1arg">
            <a:extLst>
              <a:ext uri="{FF2B5EF4-FFF2-40B4-BE49-F238E27FC236}">
                <a16:creationId xmlns:a16="http://schemas.microsoft.com/office/drawing/2014/main" id="{E901A8AC-A250-4687-9A35-DC49D747FDD3}"/>
              </a:ext>
            </a:extLst>
          </p:cNvPr>
          <p:cNvSpPr/>
          <p:nvPr/>
        </p:nvSpPr>
        <p:spPr>
          <a:xfrm>
            <a:off x="6737626" y="5194955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41B820D-8D50-40FA-909E-B4A31DEDF11E}"/>
              </a:ext>
            </a:extLst>
          </p:cNvPr>
          <p:cNvSpPr txBox="1"/>
          <p:nvPr/>
        </p:nvSpPr>
        <p:spPr>
          <a:xfrm>
            <a:off x="8870586" y="48976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42" name="lblNarg">
            <a:extLst>
              <a:ext uri="{FF2B5EF4-FFF2-40B4-BE49-F238E27FC236}">
                <a16:creationId xmlns:a16="http://schemas.microsoft.com/office/drawing/2014/main" id="{1C125BEB-9849-4124-A54F-08C8CA6954D6}"/>
              </a:ext>
            </a:extLst>
          </p:cNvPr>
          <p:cNvSpPr txBox="1"/>
          <p:nvPr/>
        </p:nvSpPr>
        <p:spPr>
          <a:xfrm>
            <a:off x="6879152" y="485970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D5059F-F6AB-476A-968F-15DC4707AE2B}"/>
              </a:ext>
            </a:extLst>
          </p:cNvPr>
          <p:cNvSpPr txBox="1"/>
          <p:nvPr/>
        </p:nvSpPr>
        <p:spPr>
          <a:xfrm>
            <a:off x="7990114" y="1676400"/>
            <a:ext cx="11812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void </a:t>
            </a:r>
            <a:r>
              <a:rPr lang="en-US" dirty="0" err="1"/>
              <a:t>fn</a:t>
            </a:r>
            <a:r>
              <a:rPr lang="en-US" dirty="0"/>
              <a:t>(){</a:t>
            </a:r>
            <a:br>
              <a:rPr lang="en-US" dirty="0"/>
            </a:br>
            <a:r>
              <a:rPr lang="en-US" dirty="0"/>
              <a:t>   int a;</a:t>
            </a:r>
          </a:p>
          <a:p>
            <a:r>
              <a:rPr lang="en-US" dirty="0"/>
              <a:t>   int b;</a:t>
            </a:r>
          </a:p>
          <a:p>
            <a:r>
              <a:rPr lang="en-US" dirty="0"/>
              <a:t>   int[20] c;</a:t>
            </a:r>
          </a:p>
          <a:p>
            <a:r>
              <a:rPr lang="en-US" dirty="0"/>
              <a:t>   int d;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0637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  <p:bldP spid="124" grpId="0" animBg="1"/>
      <p:bldP spid="1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: Code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Content Placeholder 1">
            <a:extLst>
              <a:ext uri="{FF2B5EF4-FFF2-40B4-BE49-F238E27FC236}">
                <a16:creationId xmlns:a16="http://schemas.microsoft.com/office/drawing/2014/main" id="{6EE4A9C0-C22B-4835-A6F7-EA33EE6F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401927"/>
            <a:ext cx="4182834" cy="2321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 can do math with the array index and value</a:t>
            </a:r>
          </a:p>
          <a:p>
            <a:r>
              <a:rPr lang="en-US" dirty="0"/>
              <a:t>Introduce a new </a:t>
            </a:r>
            <a:r>
              <a:rPr lang="en-US" dirty="0" err="1"/>
              <a:t>Opd</a:t>
            </a:r>
            <a:r>
              <a:rPr lang="en-US" dirty="0"/>
              <a:t> type for a memory location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4465C7E-69A2-4521-A6CB-090F0D53A922}"/>
              </a:ext>
            </a:extLst>
          </p:cNvPr>
          <p:cNvSpPr/>
          <p:nvPr/>
        </p:nvSpPr>
        <p:spPr>
          <a:xfrm>
            <a:off x="1689098" y="4125221"/>
            <a:ext cx="8903246" cy="2209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5F2F665-75CF-4CA5-A8E0-D0D343B92345}"/>
              </a:ext>
            </a:extLst>
          </p:cNvPr>
          <p:cNvSpPr/>
          <p:nvPr/>
        </p:nvSpPr>
        <p:spPr>
          <a:xfrm>
            <a:off x="8682421" y="4828917"/>
            <a:ext cx="1285994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13CCFDC-C7CE-4CC7-A5EE-405AD05B5259}"/>
              </a:ext>
            </a:extLst>
          </p:cNvPr>
          <p:cNvSpPr/>
          <p:nvPr/>
        </p:nvSpPr>
        <p:spPr>
          <a:xfrm>
            <a:off x="8158537" y="4828921"/>
            <a:ext cx="1285994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boundNArg">
            <a:extLst>
              <a:ext uri="{FF2B5EF4-FFF2-40B4-BE49-F238E27FC236}">
                <a16:creationId xmlns:a16="http://schemas.microsoft.com/office/drawing/2014/main" id="{2EFABEFF-266E-4153-B7C1-2C4830DA9003}"/>
              </a:ext>
            </a:extLst>
          </p:cNvPr>
          <p:cNvGrpSpPr/>
          <p:nvPr/>
        </p:nvGrpSpPr>
        <p:grpSpPr>
          <a:xfrm>
            <a:off x="7282232" y="4829312"/>
            <a:ext cx="2162300" cy="184667"/>
            <a:chOff x="5758232" y="5025252"/>
            <a:chExt cx="2162300" cy="18466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5132406-A803-4519-8575-831632BB7B27}"/>
                </a:ext>
              </a:extLst>
            </p:cNvPr>
            <p:cNvSpPr/>
            <p:nvPr/>
          </p:nvSpPr>
          <p:spPr>
            <a:xfrm>
              <a:off x="5778614" y="5025258"/>
              <a:ext cx="2141918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B01C06E8-05D8-40B3-9949-CFF36DA94C27}"/>
                </a:ext>
              </a:extLst>
            </p:cNvPr>
            <p:cNvSpPr/>
            <p:nvPr/>
          </p:nvSpPr>
          <p:spPr>
            <a:xfrm rot="5400000">
              <a:off x="5688758" y="5094726"/>
              <a:ext cx="184667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1D59649-28A7-4684-807D-E2C5DBBB79E6}"/>
              </a:ext>
            </a:extLst>
          </p:cNvPr>
          <p:cNvGrpSpPr/>
          <p:nvPr/>
        </p:nvGrpSpPr>
        <p:grpSpPr>
          <a:xfrm>
            <a:off x="9619620" y="4828915"/>
            <a:ext cx="780179" cy="185043"/>
            <a:chOff x="8095619" y="5024855"/>
            <a:chExt cx="780179" cy="185043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839CAEB-A0F9-4841-BAD9-B5DE59687DE5}"/>
                </a:ext>
              </a:extLst>
            </p:cNvPr>
            <p:cNvSpPr/>
            <p:nvPr/>
          </p:nvSpPr>
          <p:spPr>
            <a:xfrm>
              <a:off x="8095619" y="5024855"/>
              <a:ext cx="77742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9E8D982A-5B80-4ACD-B573-7B14C0C602C0}"/>
                </a:ext>
              </a:extLst>
            </p:cNvPr>
            <p:cNvSpPr/>
            <p:nvPr/>
          </p:nvSpPr>
          <p:spPr>
            <a:xfrm rot="5400000">
              <a:off x="8770214" y="5104314"/>
              <a:ext cx="165449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73E98543-8949-4284-8348-AF20C5A6F620}"/>
              </a:ext>
            </a:extLst>
          </p:cNvPr>
          <p:cNvSpPr/>
          <p:nvPr/>
        </p:nvSpPr>
        <p:spPr>
          <a:xfrm>
            <a:off x="9242936" y="5193274"/>
            <a:ext cx="116058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93E0E07-2F9D-40E2-BB9B-ED0443F16768}"/>
              </a:ext>
            </a:extLst>
          </p:cNvPr>
          <p:cNvSpPr/>
          <p:nvPr/>
        </p:nvSpPr>
        <p:spPr>
          <a:xfrm>
            <a:off x="1782759" y="4226863"/>
            <a:ext cx="785873" cy="369332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21E2F58-C27C-4EE1-9E7C-A06F460FF2F9}"/>
              </a:ext>
            </a:extLst>
          </p:cNvPr>
          <p:cNvSpPr/>
          <p:nvPr/>
        </p:nvSpPr>
        <p:spPr>
          <a:xfrm>
            <a:off x="1761493" y="4225965"/>
            <a:ext cx="975338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 err="1">
                <a:solidFill>
                  <a:prstClr val="black"/>
                </a:solidFill>
              </a:rPr>
              <a:t>globals</a:t>
            </a:r>
            <a:endParaRPr lang="en-US" dirty="0"/>
          </a:p>
        </p:txBody>
      </p:sp>
      <p:sp>
        <p:nvSpPr>
          <p:cNvPr id="83" name="freeMemory">
            <a:extLst>
              <a:ext uri="{FF2B5EF4-FFF2-40B4-BE49-F238E27FC236}">
                <a16:creationId xmlns:a16="http://schemas.microsoft.com/office/drawing/2014/main" id="{F2FC4708-ADC2-44DD-9F2C-8F51495433A1}"/>
              </a:ext>
            </a:extLst>
          </p:cNvPr>
          <p:cNvSpPr/>
          <p:nvPr/>
        </p:nvSpPr>
        <p:spPr>
          <a:xfrm>
            <a:off x="2584951" y="5188947"/>
            <a:ext cx="6653897" cy="3839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2DE5F60-4392-4B78-B4BA-BB8CFBC832A2}"/>
              </a:ext>
            </a:extLst>
          </p:cNvPr>
          <p:cNvSpPr/>
          <p:nvPr/>
        </p:nvSpPr>
        <p:spPr>
          <a:xfrm>
            <a:off x="1791630" y="5187866"/>
            <a:ext cx="79575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190491C-8D82-4657-94F0-CA08423702EA}"/>
              </a:ext>
            </a:extLst>
          </p:cNvPr>
          <p:cNvSpPr txBox="1"/>
          <p:nvPr/>
        </p:nvSpPr>
        <p:spPr>
          <a:xfrm>
            <a:off x="1804895" y="4860508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g1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BD5D89A-E3E1-49E4-BAE0-857948054C48}"/>
              </a:ext>
            </a:extLst>
          </p:cNvPr>
          <p:cNvSpPr/>
          <p:nvPr/>
        </p:nvSpPr>
        <p:spPr>
          <a:xfrm rot="2647326">
            <a:off x="1575396" y="5698477"/>
            <a:ext cx="836606" cy="268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gbl_g1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3AB8115-7998-44F1-B22A-2ADECFA73E64}"/>
              </a:ext>
            </a:extLst>
          </p:cNvPr>
          <p:cNvSpPr txBox="1"/>
          <p:nvPr/>
        </p:nvSpPr>
        <p:spPr>
          <a:xfrm>
            <a:off x="2175014" y="485614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g2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BE64BCD-F9E4-436B-B68E-5A1165264937}"/>
              </a:ext>
            </a:extLst>
          </p:cNvPr>
          <p:cNvCxnSpPr>
            <a:cxnSpLocks/>
          </p:cNvCxnSpPr>
          <p:nvPr/>
        </p:nvCxnSpPr>
        <p:spPr>
          <a:xfrm>
            <a:off x="2215585" y="5203827"/>
            <a:ext cx="0" cy="354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>
            <a:extLst>
              <a:ext uri="{FF2B5EF4-FFF2-40B4-BE49-F238E27FC236}">
                <a16:creationId xmlns:a16="http://schemas.microsoft.com/office/drawing/2014/main" id="{A822FD74-94CD-43A7-B655-3A8A616295E2}"/>
              </a:ext>
            </a:extLst>
          </p:cNvPr>
          <p:cNvSpPr/>
          <p:nvPr/>
        </p:nvSpPr>
        <p:spPr>
          <a:xfrm rot="2642464">
            <a:off x="2015413" y="5720081"/>
            <a:ext cx="836606" cy="268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gbl_g2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8D001E7-0ABA-4AD2-8F4B-64765392FE42}"/>
              </a:ext>
            </a:extLst>
          </p:cNvPr>
          <p:cNvSpPr txBox="1"/>
          <p:nvPr/>
        </p:nvSpPr>
        <p:spPr>
          <a:xfrm>
            <a:off x="9734947" y="4953622"/>
            <a:ext cx="6190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books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F88E3812-01AD-4DD2-8CBB-89CA5D602487}"/>
              </a:ext>
            </a:extLst>
          </p:cNvPr>
          <p:cNvSpPr txBox="1"/>
          <p:nvPr/>
        </p:nvSpPr>
        <p:spPr>
          <a:xfrm>
            <a:off x="9313270" y="490491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41120B8-C815-468D-BD9F-557D48BDFFB5}"/>
              </a:ext>
            </a:extLst>
          </p:cNvPr>
          <p:cNvCxnSpPr>
            <a:cxnSpLocks/>
          </p:cNvCxnSpPr>
          <p:nvPr/>
        </p:nvCxnSpPr>
        <p:spPr>
          <a:xfrm>
            <a:off x="9647987" y="5197117"/>
            <a:ext cx="0" cy="354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8C09522A-93BB-4E68-8584-B3CAF34A5C02}"/>
              </a:ext>
            </a:extLst>
          </p:cNvPr>
          <p:cNvSpPr/>
          <p:nvPr/>
        </p:nvSpPr>
        <p:spPr>
          <a:xfrm>
            <a:off x="9628636" y="5195485"/>
            <a:ext cx="78131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901A172-06EA-40D9-974D-B50C9C7D3633}"/>
              </a:ext>
            </a:extLst>
          </p:cNvPr>
          <p:cNvSpPr/>
          <p:nvPr/>
        </p:nvSpPr>
        <p:spPr>
          <a:xfrm>
            <a:off x="9619620" y="5195485"/>
            <a:ext cx="79441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5" name="memory2arg">
            <a:extLst>
              <a:ext uri="{FF2B5EF4-FFF2-40B4-BE49-F238E27FC236}">
                <a16:creationId xmlns:a16="http://schemas.microsoft.com/office/drawing/2014/main" id="{D5C96EFE-95F4-4D60-ABFF-2459DA140F6A}"/>
              </a:ext>
            </a:extLst>
          </p:cNvPr>
          <p:cNvSpPr/>
          <p:nvPr/>
        </p:nvSpPr>
        <p:spPr>
          <a:xfrm>
            <a:off x="8165484" y="5194952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96" name="memory1arg">
            <a:extLst>
              <a:ext uri="{FF2B5EF4-FFF2-40B4-BE49-F238E27FC236}">
                <a16:creationId xmlns:a16="http://schemas.microsoft.com/office/drawing/2014/main" id="{57672B93-9A0B-44BE-89D7-30DBDB3D2BEE}"/>
              </a:ext>
            </a:extLst>
          </p:cNvPr>
          <p:cNvSpPr/>
          <p:nvPr/>
        </p:nvSpPr>
        <p:spPr>
          <a:xfrm>
            <a:off x="8704303" y="5194952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grpSp>
        <p:nvGrpSpPr>
          <p:cNvPr id="97" name="memoryNargStuff">
            <a:extLst>
              <a:ext uri="{FF2B5EF4-FFF2-40B4-BE49-F238E27FC236}">
                <a16:creationId xmlns:a16="http://schemas.microsoft.com/office/drawing/2014/main" id="{8CE945EB-FDB7-4B2E-8775-85BB80A63C22}"/>
              </a:ext>
            </a:extLst>
          </p:cNvPr>
          <p:cNvGrpSpPr/>
          <p:nvPr/>
        </p:nvGrpSpPr>
        <p:grpSpPr>
          <a:xfrm>
            <a:off x="7288557" y="5196431"/>
            <a:ext cx="890500" cy="403711"/>
            <a:chOff x="5764557" y="5383982"/>
            <a:chExt cx="890500" cy="403711"/>
          </a:xfrm>
        </p:grpSpPr>
        <p:sp>
          <p:nvSpPr>
            <p:cNvPr id="98" name="memoryNarg">
              <a:extLst>
                <a:ext uri="{FF2B5EF4-FFF2-40B4-BE49-F238E27FC236}">
                  <a16:creationId xmlns:a16="http://schemas.microsoft.com/office/drawing/2014/main" id="{9EE4ADD0-1B5B-4870-93D9-C77583EAFD0B}"/>
                </a:ext>
              </a:extLst>
            </p:cNvPr>
            <p:cNvSpPr/>
            <p:nvPr/>
          </p:nvSpPr>
          <p:spPr>
            <a:xfrm>
              <a:off x="5764557" y="5383982"/>
              <a:ext cx="538281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endParaRPr lang="en-US" dirty="0"/>
            </a:p>
          </p:txBody>
        </p:sp>
        <p:sp>
          <p:nvSpPr>
            <p:cNvPr id="99" name="memoryEllipsis">
              <a:extLst>
                <a:ext uri="{FF2B5EF4-FFF2-40B4-BE49-F238E27FC236}">
                  <a16:creationId xmlns:a16="http://schemas.microsoft.com/office/drawing/2014/main" id="{53AC3FA3-E863-449C-9198-34D67BC29319}"/>
                </a:ext>
              </a:extLst>
            </p:cNvPr>
            <p:cNvSpPr txBox="1"/>
            <p:nvPr/>
          </p:nvSpPr>
          <p:spPr>
            <a:xfrm>
              <a:off x="6311693" y="5418361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sp>
        <p:nvSpPr>
          <p:cNvPr id="100" name="lblNarg">
            <a:extLst>
              <a:ext uri="{FF2B5EF4-FFF2-40B4-BE49-F238E27FC236}">
                <a16:creationId xmlns:a16="http://schemas.microsoft.com/office/drawing/2014/main" id="{DBC1147C-6717-4EE7-A12E-AA0152D20B8B}"/>
              </a:ext>
            </a:extLst>
          </p:cNvPr>
          <p:cNvSpPr txBox="1"/>
          <p:nvPr/>
        </p:nvSpPr>
        <p:spPr>
          <a:xfrm>
            <a:off x="7249265" y="4888732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c[0]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DAAA1FD-4731-4537-B071-82DCC11AD3DB}"/>
              </a:ext>
            </a:extLst>
          </p:cNvPr>
          <p:cNvSpPr/>
          <p:nvPr/>
        </p:nvSpPr>
        <p:spPr>
          <a:xfrm>
            <a:off x="8603526" y="4655892"/>
            <a:ext cx="663956" cy="31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/>
              <a:t>fn</a:t>
            </a:r>
            <a:r>
              <a:rPr lang="en-US" dirty="0"/>
              <a:t> AR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1D688DE3-B160-4479-B8B7-55DC883C6A8A}"/>
              </a:ext>
            </a:extLst>
          </p:cNvPr>
          <p:cNvGrpSpPr/>
          <p:nvPr/>
        </p:nvGrpSpPr>
        <p:grpSpPr>
          <a:xfrm>
            <a:off x="10229678" y="5626738"/>
            <a:ext cx="291237" cy="676351"/>
            <a:chOff x="8705677" y="5822678"/>
            <a:chExt cx="291237" cy="676351"/>
          </a:xfrm>
        </p:grpSpPr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62491C57-0754-4A21-8693-BD93A0285B0C}"/>
                </a:ext>
              </a:extLst>
            </p:cNvPr>
            <p:cNvCxnSpPr/>
            <p:nvPr/>
          </p:nvCxnSpPr>
          <p:spPr>
            <a:xfrm flipV="1">
              <a:off x="8848901" y="5822678"/>
              <a:ext cx="0" cy="33970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75B5F72C-41A0-4B83-B4AC-D2FE9025060C}"/>
                </a:ext>
              </a:extLst>
            </p:cNvPr>
            <p:cNvSpPr/>
            <p:nvPr/>
          </p:nvSpPr>
          <p:spPr>
            <a:xfrm>
              <a:off x="8705677" y="6162302"/>
              <a:ext cx="291237" cy="336727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/>
                <a:t>fp</a:t>
              </a:r>
              <a:endParaRPr lang="en-US" dirty="0"/>
            </a:p>
          </p:txBody>
        </p:sp>
      </p:grpSp>
      <p:sp>
        <p:nvSpPr>
          <p:cNvPr id="122" name="freeWithCallee">
            <a:extLst>
              <a:ext uri="{FF2B5EF4-FFF2-40B4-BE49-F238E27FC236}">
                <a16:creationId xmlns:a16="http://schemas.microsoft.com/office/drawing/2014/main" id="{1E9FAEF9-EA36-4468-830B-E2B4108685DB}"/>
              </a:ext>
            </a:extLst>
          </p:cNvPr>
          <p:cNvSpPr/>
          <p:nvPr/>
        </p:nvSpPr>
        <p:spPr>
          <a:xfrm>
            <a:off x="2581751" y="4224637"/>
            <a:ext cx="2616142" cy="369332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3" name="stackWithCallee">
            <a:extLst>
              <a:ext uri="{FF2B5EF4-FFF2-40B4-BE49-F238E27FC236}">
                <a16:creationId xmlns:a16="http://schemas.microsoft.com/office/drawing/2014/main" id="{8DC51E4A-363B-4EB8-84B9-717DEB5FCCD6}"/>
              </a:ext>
            </a:extLst>
          </p:cNvPr>
          <p:cNvSpPr/>
          <p:nvPr/>
        </p:nvSpPr>
        <p:spPr>
          <a:xfrm>
            <a:off x="5245689" y="4233063"/>
            <a:ext cx="5159494" cy="367884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4" name="stackWithoutCallee">
            <a:extLst>
              <a:ext uri="{FF2B5EF4-FFF2-40B4-BE49-F238E27FC236}">
                <a16:creationId xmlns:a16="http://schemas.microsoft.com/office/drawing/2014/main" id="{F2F6626F-85CC-4637-8B96-EA30E08EE686}"/>
              </a:ext>
            </a:extLst>
          </p:cNvPr>
          <p:cNvSpPr/>
          <p:nvPr/>
        </p:nvSpPr>
        <p:spPr>
          <a:xfrm>
            <a:off x="7310438" y="4228311"/>
            <a:ext cx="3093080" cy="367884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5" name="freeWithoutCallee">
            <a:extLst>
              <a:ext uri="{FF2B5EF4-FFF2-40B4-BE49-F238E27FC236}">
                <a16:creationId xmlns:a16="http://schemas.microsoft.com/office/drawing/2014/main" id="{6BE92A42-0409-4A66-8C0B-2B179BF13556}"/>
              </a:ext>
            </a:extLst>
          </p:cNvPr>
          <p:cNvSpPr/>
          <p:nvPr/>
        </p:nvSpPr>
        <p:spPr>
          <a:xfrm>
            <a:off x="2584335" y="4224637"/>
            <a:ext cx="4697281" cy="369332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6" name="freeSpaceLabel">
            <a:extLst>
              <a:ext uri="{FF2B5EF4-FFF2-40B4-BE49-F238E27FC236}">
                <a16:creationId xmlns:a16="http://schemas.microsoft.com/office/drawing/2014/main" id="{F61DB0B4-C3DE-4DDC-B487-C4A1D1C095F3}"/>
              </a:ext>
            </a:extLst>
          </p:cNvPr>
          <p:cNvSpPr/>
          <p:nvPr/>
        </p:nvSpPr>
        <p:spPr>
          <a:xfrm>
            <a:off x="3296434" y="4230341"/>
            <a:ext cx="1901458" cy="369332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free space</a:t>
            </a:r>
          </a:p>
        </p:txBody>
      </p:sp>
      <p:sp>
        <p:nvSpPr>
          <p:cNvPr id="127" name="stackLabel">
            <a:extLst>
              <a:ext uri="{FF2B5EF4-FFF2-40B4-BE49-F238E27FC236}">
                <a16:creationId xmlns:a16="http://schemas.microsoft.com/office/drawing/2014/main" id="{BF843891-725E-4660-AB6D-CB7C1C755352}"/>
              </a:ext>
            </a:extLst>
          </p:cNvPr>
          <p:cNvSpPr/>
          <p:nvPr/>
        </p:nvSpPr>
        <p:spPr>
          <a:xfrm>
            <a:off x="9446174" y="4233515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>
                <a:solidFill>
                  <a:prstClr val="black"/>
                </a:solidFill>
                <a:sym typeface="Wingdings" panose="05000000000000000000" pitchFamily="2" charset="2"/>
              </a:rPr>
              <a:t></a:t>
            </a:r>
            <a:r>
              <a:rPr lang="en-US" kern="0" dirty="0">
                <a:solidFill>
                  <a:prstClr val="black"/>
                </a:solidFill>
              </a:rPr>
              <a:t> stack</a:t>
            </a:r>
            <a:endParaRPr lang="en-US" dirty="0"/>
          </a:p>
        </p:txBody>
      </p:sp>
      <p:grpSp>
        <p:nvGrpSpPr>
          <p:cNvPr id="134" name="straightNewFP">
            <a:extLst>
              <a:ext uri="{FF2B5EF4-FFF2-40B4-BE49-F238E27FC236}">
                <a16:creationId xmlns:a16="http://schemas.microsoft.com/office/drawing/2014/main" id="{0BB5AEFE-E734-4AAD-B392-89B258FAD3E5}"/>
              </a:ext>
            </a:extLst>
          </p:cNvPr>
          <p:cNvGrpSpPr/>
          <p:nvPr/>
        </p:nvGrpSpPr>
        <p:grpSpPr>
          <a:xfrm>
            <a:off x="6608760" y="5626143"/>
            <a:ext cx="274630" cy="639478"/>
            <a:chOff x="5505674" y="5669684"/>
            <a:chExt cx="274630" cy="639478"/>
          </a:xfrm>
        </p:grpSpPr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9A7ED154-639B-4053-8F12-FE031D5B26CA}"/>
                </a:ext>
              </a:extLst>
            </p:cNvPr>
            <p:cNvCxnSpPr/>
            <p:nvPr/>
          </p:nvCxnSpPr>
          <p:spPr>
            <a:xfrm flipV="1">
              <a:off x="5632288" y="5669684"/>
              <a:ext cx="0" cy="33970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FA86A539-1B63-4ED6-B975-13AAD07EAFFC}"/>
                </a:ext>
              </a:extLst>
            </p:cNvPr>
            <p:cNvSpPr/>
            <p:nvPr/>
          </p:nvSpPr>
          <p:spPr>
            <a:xfrm>
              <a:off x="5505674" y="5972435"/>
              <a:ext cx="274630" cy="336727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/>
                <a:t>sp</a:t>
              </a:r>
              <a:endParaRPr lang="en-US" dirty="0"/>
            </a:p>
          </p:txBody>
        </p:sp>
      </p:grpSp>
      <p:sp>
        <p:nvSpPr>
          <p:cNvPr id="138" name="lblNarg">
            <a:extLst>
              <a:ext uri="{FF2B5EF4-FFF2-40B4-BE49-F238E27FC236}">
                <a16:creationId xmlns:a16="http://schemas.microsoft.com/office/drawing/2014/main" id="{A48BD089-6C8C-41BA-9E70-5563986211A0}"/>
              </a:ext>
            </a:extLst>
          </p:cNvPr>
          <p:cNvSpPr txBox="1"/>
          <p:nvPr/>
        </p:nvSpPr>
        <p:spPr>
          <a:xfrm>
            <a:off x="8105607" y="4888735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c[20]</a:t>
            </a:r>
          </a:p>
        </p:txBody>
      </p:sp>
      <p:sp>
        <p:nvSpPr>
          <p:cNvPr id="140" name="memory1arg">
            <a:extLst>
              <a:ext uri="{FF2B5EF4-FFF2-40B4-BE49-F238E27FC236}">
                <a16:creationId xmlns:a16="http://schemas.microsoft.com/office/drawing/2014/main" id="{E901A8AC-A250-4687-9A35-DC49D747FDD3}"/>
              </a:ext>
            </a:extLst>
          </p:cNvPr>
          <p:cNvSpPr/>
          <p:nvPr/>
        </p:nvSpPr>
        <p:spPr>
          <a:xfrm>
            <a:off x="6737626" y="5194955"/>
            <a:ext cx="5382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41B820D-8D50-40FA-909E-B4A31DEDF11E}"/>
              </a:ext>
            </a:extLst>
          </p:cNvPr>
          <p:cNvSpPr txBox="1"/>
          <p:nvPr/>
        </p:nvSpPr>
        <p:spPr>
          <a:xfrm>
            <a:off x="8870586" y="489765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42" name="lblNarg">
            <a:extLst>
              <a:ext uri="{FF2B5EF4-FFF2-40B4-BE49-F238E27FC236}">
                <a16:creationId xmlns:a16="http://schemas.microsoft.com/office/drawing/2014/main" id="{1C125BEB-9849-4124-A54F-08C8CA6954D6}"/>
              </a:ext>
            </a:extLst>
          </p:cNvPr>
          <p:cNvSpPr txBox="1"/>
          <p:nvPr/>
        </p:nvSpPr>
        <p:spPr>
          <a:xfrm>
            <a:off x="6879152" y="485970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B48E07-868C-4A29-A2AE-B270B833DB97}"/>
              </a:ext>
            </a:extLst>
          </p:cNvPr>
          <p:cNvSpPr txBox="1"/>
          <p:nvPr/>
        </p:nvSpPr>
        <p:spPr>
          <a:xfrm>
            <a:off x="8074723" y="1534491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c[3 + a] + b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712EDC0-31E2-4D61-A446-119D23592FB0}"/>
              </a:ext>
            </a:extLst>
          </p:cNvPr>
          <p:cNvSpPr txBox="1"/>
          <p:nvPr/>
        </p:nvSpPr>
        <p:spPr>
          <a:xfrm>
            <a:off x="7573984" y="2361806"/>
            <a:ext cx="32175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loc1 := 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[tmp1] := 3 + [a]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loc2 := loc1 + [tmp1]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[tmp2] := [loc2]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[tmp3] := [tmp2] + [b]</a:t>
            </a:r>
          </a:p>
        </p:txBody>
      </p:sp>
    </p:spTree>
    <p:extLst>
      <p:ext uri="{BB962C8B-B14F-4D97-AF65-F5344CB8AC3E}">
        <p14:creationId xmlns:p14="http://schemas.microsoft.com/office/powerpoint/2010/main" val="349974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3" grpId="0" animBg="1"/>
      <p:bldP spid="124" grpId="0" animBg="1"/>
      <p:bldP spid="1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877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: Code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Content Placeholder 1">
            <a:extLst>
              <a:ext uri="{FF2B5EF4-FFF2-40B4-BE49-F238E27FC236}">
                <a16:creationId xmlns:a16="http://schemas.microsoft.com/office/drawing/2014/main" id="{6EE4A9C0-C22B-4835-A6F7-EA33EE6F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401927"/>
            <a:ext cx="4182834" cy="2321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 can do math with the array index and value</a:t>
            </a:r>
          </a:p>
          <a:p>
            <a:r>
              <a:rPr lang="en-US" dirty="0"/>
              <a:t>Introduce a new </a:t>
            </a:r>
            <a:r>
              <a:rPr lang="en-US" dirty="0" err="1"/>
              <a:t>Opd</a:t>
            </a:r>
            <a:r>
              <a:rPr lang="en-US" dirty="0"/>
              <a:t>  for a memory location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B48E07-868C-4A29-A2AE-B270B833DB97}"/>
              </a:ext>
            </a:extLst>
          </p:cNvPr>
          <p:cNvSpPr txBox="1"/>
          <p:nvPr/>
        </p:nvSpPr>
        <p:spPr>
          <a:xfrm>
            <a:off x="7597644" y="2289863"/>
            <a:ext cx="1215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c[3 + a] + b</a:t>
            </a:r>
          </a:p>
        </p:txBody>
      </p:sp>
      <p:sp>
        <p:nvSpPr>
          <p:cNvPr id="56" name="Content Placeholder 1">
            <a:extLst>
              <a:ext uri="{FF2B5EF4-FFF2-40B4-BE49-F238E27FC236}">
                <a16:creationId xmlns:a16="http://schemas.microsoft.com/office/drawing/2014/main" id="{12E54F90-65CE-4EFD-87EB-8685C057A4A6}"/>
              </a:ext>
            </a:extLst>
          </p:cNvPr>
          <p:cNvSpPr txBox="1">
            <a:spLocks/>
          </p:cNvSpPr>
          <p:nvPr/>
        </p:nvSpPr>
        <p:spPr>
          <a:xfrm>
            <a:off x="2058309" y="3134323"/>
            <a:ext cx="4182834" cy="2321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Need a new set of semantics for operations on a memory location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B8B1BD-8E2F-253C-5615-082FDCCD774D}"/>
              </a:ext>
            </a:extLst>
          </p:cNvPr>
          <p:cNvSpPr txBox="1"/>
          <p:nvPr/>
        </p:nvSpPr>
        <p:spPr>
          <a:xfrm>
            <a:off x="7573984" y="3368569"/>
            <a:ext cx="32175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loc1 := 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[tmp1] := 3 + [a]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loc2 := loc1 + [tmp1]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[tmp2] := [loc2]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[tmp3] := [tmp2] + [b]</a:t>
            </a:r>
          </a:p>
        </p:txBody>
      </p:sp>
    </p:spTree>
    <p:extLst>
      <p:ext uri="{BB962C8B-B14F-4D97-AF65-F5344CB8AC3E}">
        <p14:creationId xmlns:p14="http://schemas.microsoft.com/office/powerpoint/2010/main" val="1807316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877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Array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: Example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B48E07-868C-4A29-A2AE-B270B833DB97}"/>
              </a:ext>
            </a:extLst>
          </p:cNvPr>
          <p:cNvSpPr txBox="1"/>
          <p:nvPr/>
        </p:nvSpPr>
        <p:spPr>
          <a:xfrm>
            <a:off x="670372" y="2068191"/>
            <a:ext cx="376898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int[3]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() int main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[1]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+ 1] + 1;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70701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BE2C27-8C6B-EDC8-655F-A1B826122A2E}"/>
              </a:ext>
            </a:extLst>
          </p:cNvPr>
          <p:cNvSpPr/>
          <p:nvPr/>
        </p:nvSpPr>
        <p:spPr>
          <a:xfrm>
            <a:off x="748145" y="3232723"/>
            <a:ext cx="1727200" cy="42487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05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Pointer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Content Placeholder 1">
            <a:extLst>
              <a:ext uri="{FF2B5EF4-FFF2-40B4-BE49-F238E27FC236}">
                <a16:creationId xmlns:a16="http://schemas.microsoft.com/office/drawing/2014/main" id="{6EE4A9C0-C22B-4835-A6F7-EA33EE6F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699469"/>
            <a:ext cx="8065405" cy="4556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Once you’ve got arrays, you’ve got pointers</a:t>
            </a:r>
          </a:p>
          <a:p>
            <a:r>
              <a:rPr lang="en-US" dirty="0"/>
              <a:t>Operations on a pointer are just like operations on an array index</a:t>
            </a:r>
          </a:p>
          <a:p>
            <a:pPr lvl="1"/>
            <a:r>
              <a:rPr lang="en-US" dirty="0"/>
              <a:t>Need to account for the data type</a:t>
            </a:r>
          </a:p>
          <a:p>
            <a:pPr lvl="1"/>
            <a:r>
              <a:rPr lang="en-US" dirty="0"/>
              <a:t>May add bounds checking depending on the language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17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B2D837-CF36-4BF9-9CB0-39BD2F27BB41}"/>
              </a:ext>
            </a:extLst>
          </p:cNvPr>
          <p:cNvSpPr txBox="1"/>
          <p:nvPr/>
        </p:nvSpPr>
        <p:spPr>
          <a:xfrm>
            <a:off x="997527" y="4867564"/>
            <a:ext cx="2720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Dereference </a:t>
            </a:r>
            <a:r>
              <a:rPr lang="en-US"/>
              <a:t>local int64_t a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392E49-E917-4997-A022-66648C8645C9}"/>
              </a:ext>
            </a:extLst>
          </p:cNvPr>
          <p:cNvSpPr txBox="1"/>
          <p:nvPr/>
        </p:nvSpPr>
        <p:spPr>
          <a:xfrm>
            <a:off x="4262582" y="4867564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[tmp1] = [[a]]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1732EE-4A8C-4859-BAFD-F0D664943198}"/>
              </a:ext>
            </a:extLst>
          </p:cNvPr>
          <p:cNvSpPr txBox="1"/>
          <p:nvPr/>
        </p:nvSpPr>
        <p:spPr>
          <a:xfrm>
            <a:off x="7453746" y="4507347"/>
            <a:ext cx="22735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-24(%</a:t>
            </a:r>
            <a:r>
              <a:rPr lang="en-US" dirty="0" err="1"/>
              <a:t>rbp</a:t>
            </a:r>
            <a:r>
              <a:rPr lang="en-US" dirty="0"/>
              <a:t>), %</a:t>
            </a:r>
            <a:r>
              <a:rPr lang="en-US" dirty="0" err="1"/>
              <a:t>rax</a:t>
            </a:r>
            <a:endParaRPr lang="en-US" dirty="0"/>
          </a:p>
          <a:p>
            <a:r>
              <a:rPr lang="en-US" dirty="0" err="1"/>
              <a:t>movq</a:t>
            </a:r>
            <a:r>
              <a:rPr lang="en-US" dirty="0"/>
              <a:t> (%</a:t>
            </a:r>
            <a:r>
              <a:rPr lang="en-US" dirty="0" err="1"/>
              <a:t>rax</a:t>
            </a:r>
            <a:r>
              <a:rPr lang="en-US" dirty="0"/>
              <a:t>), %</a:t>
            </a:r>
            <a:r>
              <a:rPr lang="en-US" dirty="0" err="1"/>
              <a:t>rbx</a:t>
            </a:r>
            <a:endParaRPr lang="en-US" dirty="0"/>
          </a:p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rbx</a:t>
            </a:r>
            <a:r>
              <a:rPr lang="en-US" dirty="0"/>
              <a:t>, -32(%</a:t>
            </a:r>
            <a:r>
              <a:rPr lang="en-US" dirty="0" err="1"/>
              <a:t>rbp</a:t>
            </a:r>
            <a:r>
              <a:rPr lang="en-US" dirty="0"/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57791F-9D51-47BC-BE8A-F2A27232CB7D}"/>
              </a:ext>
            </a:extLst>
          </p:cNvPr>
          <p:cNvSpPr txBox="1"/>
          <p:nvPr/>
        </p:nvSpPr>
        <p:spPr>
          <a:xfrm>
            <a:off x="997527" y="5895500"/>
            <a:ext cx="274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Dereference global int8_t 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232EC5-9852-4640-BC81-1072E96816A8}"/>
              </a:ext>
            </a:extLst>
          </p:cNvPr>
          <p:cNvSpPr txBox="1"/>
          <p:nvPr/>
        </p:nvSpPr>
        <p:spPr>
          <a:xfrm>
            <a:off x="4262582" y="5913912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[tmp2] = [[b]]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4C3709-80D6-4CA2-83AD-105231FA0EF9}"/>
              </a:ext>
            </a:extLst>
          </p:cNvPr>
          <p:cNvSpPr txBox="1"/>
          <p:nvPr/>
        </p:nvSpPr>
        <p:spPr>
          <a:xfrm>
            <a:off x="7453746" y="5636913"/>
            <a:ext cx="22242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(</a:t>
            </a:r>
            <a:r>
              <a:rPr lang="en-US" dirty="0" err="1"/>
              <a:t>gbl_b</a:t>
            </a:r>
            <a:r>
              <a:rPr lang="en-US" dirty="0"/>
              <a:t>), %</a:t>
            </a:r>
            <a:r>
              <a:rPr lang="en-US" dirty="0" err="1"/>
              <a:t>rax</a:t>
            </a:r>
            <a:endParaRPr lang="en-US" dirty="0"/>
          </a:p>
          <a:p>
            <a:r>
              <a:rPr lang="en-US" dirty="0" err="1"/>
              <a:t>movb</a:t>
            </a:r>
            <a:r>
              <a:rPr lang="en-US" dirty="0"/>
              <a:t> (%</a:t>
            </a:r>
            <a:r>
              <a:rPr lang="en-US" dirty="0" err="1"/>
              <a:t>rax</a:t>
            </a:r>
            <a:r>
              <a:rPr lang="en-US" dirty="0"/>
              <a:t>), %bl</a:t>
            </a:r>
          </a:p>
          <a:p>
            <a:r>
              <a:rPr lang="en-US" dirty="0" err="1"/>
              <a:t>movb</a:t>
            </a:r>
            <a:r>
              <a:rPr lang="en-US" dirty="0"/>
              <a:t> %bl, -32(%</a:t>
            </a:r>
            <a:r>
              <a:rPr lang="en-US" dirty="0" err="1"/>
              <a:t>rbp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808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BE2C27-8C6B-EDC8-655F-A1B826122A2E}"/>
              </a:ext>
            </a:extLst>
          </p:cNvPr>
          <p:cNvSpPr/>
          <p:nvPr/>
        </p:nvSpPr>
        <p:spPr>
          <a:xfrm>
            <a:off x="748145" y="3777669"/>
            <a:ext cx="1727200" cy="42487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25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Rectangle 286">
            <a:extLst>
              <a:ext uri="{FF2B5EF4-FFF2-40B4-BE49-F238E27FC236}">
                <a16:creationId xmlns:a16="http://schemas.microsoft.com/office/drawing/2014/main" id="{CECDE42B-A356-4860-A9B9-F93825066C0A}"/>
              </a:ext>
            </a:extLst>
          </p:cNvPr>
          <p:cNvSpPr/>
          <p:nvPr/>
        </p:nvSpPr>
        <p:spPr>
          <a:xfrm>
            <a:off x="6072793" y="2821964"/>
            <a:ext cx="3962400" cy="39598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91B60C-3A0A-4A89-A021-67D807F6ED63}"/>
              </a:ext>
            </a:extLst>
          </p:cNvPr>
          <p:cNvSpPr/>
          <p:nvPr/>
        </p:nvSpPr>
        <p:spPr>
          <a:xfrm>
            <a:off x="1944909" y="2362200"/>
            <a:ext cx="3962400" cy="4419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F52B09-96AF-42E8-9CCD-D02B00200E56}"/>
              </a:ext>
            </a:extLst>
          </p:cNvPr>
          <p:cNvSpPr/>
          <p:nvPr/>
        </p:nvSpPr>
        <p:spPr>
          <a:xfrm>
            <a:off x="6023427" y="1357083"/>
            <a:ext cx="4604068" cy="13599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itle 1">
            <a:extLst>
              <a:ext uri="{FF2B5EF4-FFF2-40B4-BE49-F238E27FC236}">
                <a16:creationId xmlns:a16="http://schemas.microsoft.com/office/drawing/2014/main" id="{45E9B028-C80B-40EA-A12A-379B2247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String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04684"/>
            <a:ext cx="3886200" cy="11387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Put static data in global memory (e.g. .</a:t>
            </a:r>
            <a:r>
              <a:rPr lang="en-US" dirty="0" err="1"/>
              <a:t>asciz</a:t>
            </a:r>
            <a:r>
              <a:rPr lang="en-US" dirty="0"/>
              <a:t>)</a:t>
            </a:r>
          </a:p>
        </p:txBody>
      </p:sp>
      <p:sp>
        <p:nvSpPr>
          <p:cNvPr id="156" name="Slide Number Placeholder 4">
            <a:extLst>
              <a:ext uri="{FF2B5EF4-FFF2-40B4-BE49-F238E27FC236}">
                <a16:creationId xmlns:a16="http://schemas.microsoft.com/office/drawing/2014/main" id="{CE9199C7-464A-4381-B110-ECFB4B1A3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19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2A7013-3ED4-43D2-95A6-EDC028E6A3A7}"/>
              </a:ext>
            </a:extLst>
          </p:cNvPr>
          <p:cNvSpPr/>
          <p:nvPr/>
        </p:nvSpPr>
        <p:spPr>
          <a:xfrm>
            <a:off x="2747833" y="2553838"/>
            <a:ext cx="1910301" cy="1588532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4948" y="3376136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 flipH="1">
            <a:off x="4741429" y="2602468"/>
            <a:ext cx="149033" cy="19615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3118E7-24C2-40EB-B8D4-061A973C8AC0}"/>
              </a:ext>
            </a:extLst>
          </p:cNvPr>
          <p:cNvSpPr txBox="1"/>
          <p:nvPr/>
        </p:nvSpPr>
        <p:spPr>
          <a:xfrm>
            <a:off x="2087704" y="2526268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2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0D921F0-DCF0-47DA-9EEF-F46A8CAF29D3}"/>
              </a:ext>
            </a:extLst>
          </p:cNvPr>
          <p:cNvGrpSpPr/>
          <p:nvPr/>
        </p:nvGrpSpPr>
        <p:grpSpPr>
          <a:xfrm>
            <a:off x="3241476" y="2602469"/>
            <a:ext cx="457200" cy="378857"/>
            <a:chOff x="6781800" y="2743200"/>
            <a:chExt cx="457200" cy="378857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57C727B-DDB1-43D4-B01A-1422F1ECD2C3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DFD6278-2426-4A71-824B-FF2D6393E9F1}"/>
                </a:ext>
              </a:extLst>
            </p:cNvPr>
            <p:cNvSpPr txBox="1"/>
            <p:nvPr/>
          </p:nvSpPr>
          <p:spPr>
            <a:xfrm>
              <a:off x="6813884" y="2743200"/>
              <a:ext cx="355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</a:t>
              </a:r>
              <a:r>
                <a:rPr lang="en-US" dirty="0" err="1"/>
                <a:t>i</a:t>
              </a:r>
              <a:r>
                <a:rPr lang="en-US" dirty="0"/>
                <a:t>’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2D5196B-597B-4592-B8FF-C7FE3086BF33}"/>
              </a:ext>
            </a:extLst>
          </p:cNvPr>
          <p:cNvGrpSpPr/>
          <p:nvPr/>
        </p:nvGrpSpPr>
        <p:grpSpPr>
          <a:xfrm>
            <a:off x="3698676" y="2604612"/>
            <a:ext cx="457200" cy="378857"/>
            <a:chOff x="6781800" y="2743200"/>
            <a:chExt cx="457200" cy="37885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1EC6E84-4E70-4792-BF38-53C52F63E05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BB06EFA-DDEE-4D1D-B2A9-3B9DDB81D0E5}"/>
                </a:ext>
              </a:extLst>
            </p:cNvPr>
            <p:cNvSpPr txBox="1"/>
            <p:nvPr/>
          </p:nvSpPr>
          <p:spPr>
            <a:xfrm>
              <a:off x="6813884" y="2743200"/>
              <a:ext cx="4110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‘v’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DC33399-51E3-4F11-9B41-9BECB064300C}"/>
              </a:ext>
            </a:extLst>
          </p:cNvPr>
          <p:cNvGrpSpPr/>
          <p:nvPr/>
        </p:nvGrpSpPr>
        <p:grpSpPr>
          <a:xfrm>
            <a:off x="4155876" y="2604612"/>
            <a:ext cx="457200" cy="378857"/>
            <a:chOff x="6781800" y="2743200"/>
            <a:chExt cx="457200" cy="378857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DB0BCE5-7541-4BFF-8322-2E6406F8EF7A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20B7156-B46F-44DF-AB11-403479EC59B5}"/>
                </a:ext>
              </a:extLst>
            </p:cNvPr>
            <p:cNvSpPr txBox="1"/>
            <p:nvPr/>
          </p:nvSpPr>
          <p:spPr>
            <a:xfrm>
              <a:off x="6813884" y="2743200"/>
              <a:ext cx="405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‘e’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1C4DE3D-95DD-4EF6-8D4B-1AF11D26E822}"/>
              </a:ext>
            </a:extLst>
          </p:cNvPr>
          <p:cNvGrpSpPr/>
          <p:nvPr/>
        </p:nvGrpSpPr>
        <p:grpSpPr>
          <a:xfrm>
            <a:off x="2784276" y="2983469"/>
            <a:ext cx="457200" cy="378857"/>
            <a:chOff x="6781800" y="2743200"/>
            <a:chExt cx="457200" cy="378857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E13B80A-32DC-4E55-AFD7-76AEB3404EAC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D9EE471-8720-4D5E-9B98-D29C2758596F}"/>
                </a:ext>
              </a:extLst>
            </p:cNvPr>
            <p:cNvSpPr txBox="1"/>
            <p:nvPr/>
          </p:nvSpPr>
          <p:spPr>
            <a:xfrm>
              <a:off x="6813884" y="2743200"/>
              <a:ext cx="390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‘r’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80F1472-6CD7-4E9C-8607-2DA77821759C}"/>
              </a:ext>
            </a:extLst>
          </p:cNvPr>
          <p:cNvGrpSpPr/>
          <p:nvPr/>
        </p:nvGrpSpPr>
        <p:grpSpPr>
          <a:xfrm>
            <a:off x="2784276" y="3366612"/>
            <a:ext cx="457200" cy="378857"/>
            <a:chOff x="6781800" y="2743200"/>
            <a:chExt cx="457200" cy="378857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ECD20F0-5ED5-4D68-AA76-FD874DC16C5B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C48ADD2-4543-45C9-829D-635867FCD5D8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‘p’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CAEFD40-847D-467C-B1E7-E857D9B129E3}"/>
              </a:ext>
            </a:extLst>
          </p:cNvPr>
          <p:cNvGrpSpPr/>
          <p:nvPr/>
        </p:nvGrpSpPr>
        <p:grpSpPr>
          <a:xfrm>
            <a:off x="3241476" y="2983469"/>
            <a:ext cx="457200" cy="378857"/>
            <a:chOff x="6781800" y="2743200"/>
            <a:chExt cx="457200" cy="378857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CEA5A27-5911-477F-B439-2D18C69EA677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A119D5EB-C54E-4F8A-903C-94296DD76A05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‘u’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CA9F4069-9159-4ED9-A49A-DF28E2C2DD61}"/>
              </a:ext>
            </a:extLst>
          </p:cNvPr>
          <p:cNvGrpSpPr/>
          <p:nvPr/>
        </p:nvGrpSpPr>
        <p:grpSpPr>
          <a:xfrm>
            <a:off x="3698676" y="2985612"/>
            <a:ext cx="457200" cy="378857"/>
            <a:chOff x="6781800" y="2743200"/>
            <a:chExt cx="457200" cy="378857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FCD68F94-B8B0-4559-B743-E1AF1FC4CFC7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60E7689-BA8E-462D-85BE-B452F5DE5BBA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‘n’</a:t>
              </a:r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3959FC3C-BA9D-4DC8-8682-53D5517DEB61}"/>
              </a:ext>
            </a:extLst>
          </p:cNvPr>
          <p:cNvSpPr txBox="1"/>
          <p:nvPr/>
        </p:nvSpPr>
        <p:spPr>
          <a:xfrm>
            <a:off x="2784276" y="2604611"/>
            <a:ext cx="457200" cy="3767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993EC28-8983-4CA4-A456-F6644F266592}"/>
              </a:ext>
            </a:extLst>
          </p:cNvPr>
          <p:cNvSpPr txBox="1"/>
          <p:nvPr/>
        </p:nvSpPr>
        <p:spPr>
          <a:xfrm>
            <a:off x="2816360" y="2602468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‘R’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902C7999-5524-4969-96EC-BD27E5C79308}"/>
              </a:ext>
            </a:extLst>
          </p:cNvPr>
          <p:cNvGrpSpPr/>
          <p:nvPr/>
        </p:nvGrpSpPr>
        <p:grpSpPr>
          <a:xfrm>
            <a:off x="4155876" y="2983469"/>
            <a:ext cx="457200" cy="378857"/>
            <a:chOff x="6781800" y="2743200"/>
            <a:chExt cx="457200" cy="378857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E71EFD97-9FDB-4ADF-8041-D3B30AACB50A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ECAE31E-3B09-4EB0-8AA5-D435E087891F}"/>
                </a:ext>
              </a:extLst>
            </p:cNvPr>
            <p:cNvSpPr txBox="1"/>
            <p:nvPr/>
          </p:nvSpPr>
          <p:spPr>
            <a:xfrm>
              <a:off x="6813884" y="2743200"/>
              <a:ext cx="405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  ’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34E37D1-6A5E-4DD8-B42D-232227DCE1CD}"/>
              </a:ext>
            </a:extLst>
          </p:cNvPr>
          <p:cNvGrpSpPr/>
          <p:nvPr/>
        </p:nvGrpSpPr>
        <p:grpSpPr>
          <a:xfrm>
            <a:off x="3241476" y="3364469"/>
            <a:ext cx="457200" cy="378857"/>
            <a:chOff x="6781800" y="2743200"/>
            <a:chExt cx="457200" cy="378857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93A7881-1EBD-4F62-8281-3218B6C2BFF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EA1FC10-F2B1-4A7E-98D2-0B4BE3E54C2F}"/>
                </a:ext>
              </a:extLst>
            </p:cNvPr>
            <p:cNvSpPr txBox="1"/>
            <p:nvPr/>
          </p:nvSpPr>
          <p:spPr>
            <a:xfrm>
              <a:off x="6813884" y="2743200"/>
              <a:ext cx="405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‘a’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19ADC23-19C0-403C-88D4-3FE650BF4DC3}"/>
              </a:ext>
            </a:extLst>
          </p:cNvPr>
          <p:cNvGrpSpPr/>
          <p:nvPr/>
        </p:nvGrpSpPr>
        <p:grpSpPr>
          <a:xfrm>
            <a:off x="3698676" y="3364469"/>
            <a:ext cx="457200" cy="378857"/>
            <a:chOff x="6781800" y="2743200"/>
            <a:chExt cx="457200" cy="378857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B7CC21A8-50A2-4151-815C-BC10FE24116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BE888E35-E32B-4B32-A643-799084E7D867}"/>
                </a:ext>
              </a:extLst>
            </p:cNvPr>
            <p:cNvSpPr txBox="1"/>
            <p:nvPr/>
          </p:nvSpPr>
          <p:spPr>
            <a:xfrm>
              <a:off x="6813884" y="2743200"/>
              <a:ext cx="3845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‘s’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20156060-ED01-4B47-9C97-1041B5F50459}"/>
              </a:ext>
            </a:extLst>
          </p:cNvPr>
          <p:cNvGrpSpPr/>
          <p:nvPr/>
        </p:nvGrpSpPr>
        <p:grpSpPr>
          <a:xfrm>
            <a:off x="4155876" y="3364469"/>
            <a:ext cx="457200" cy="378857"/>
            <a:chOff x="6781800" y="2743200"/>
            <a:chExt cx="457200" cy="378857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A0D9CC5D-1453-4445-9337-5E43C5CB62D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C5CE1E0-15CF-4429-B28F-02603E8557AA}"/>
                </a:ext>
              </a:extLst>
            </p:cNvPr>
            <p:cNvSpPr txBox="1"/>
            <p:nvPr/>
          </p:nvSpPr>
          <p:spPr>
            <a:xfrm>
              <a:off x="6813884" y="2743200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‘t’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99B16AC-FE3F-49BE-A5E6-1A1A1B6DCB69}"/>
              </a:ext>
            </a:extLst>
          </p:cNvPr>
          <p:cNvSpPr txBox="1"/>
          <p:nvPr/>
        </p:nvSpPr>
        <p:spPr>
          <a:xfrm>
            <a:off x="3507712" y="374546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…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589346A-8743-48BF-8912-E224AF09C29D}"/>
              </a:ext>
            </a:extLst>
          </p:cNvPr>
          <p:cNvGrpSpPr/>
          <p:nvPr/>
        </p:nvGrpSpPr>
        <p:grpSpPr>
          <a:xfrm>
            <a:off x="2747832" y="4194717"/>
            <a:ext cx="1941444" cy="369332"/>
            <a:chOff x="5297556" y="2743200"/>
            <a:chExt cx="1941444" cy="369332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31F9525-2FE8-4E5A-99AE-DD60E6B38AB7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4A9D38EB-9AA7-4952-8156-FE228DF8E704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sp>
        <p:nvSpPr>
          <p:cNvPr id="128" name="TextBox 127">
            <a:extLst>
              <a:ext uri="{FF2B5EF4-FFF2-40B4-BE49-F238E27FC236}">
                <a16:creationId xmlns:a16="http://schemas.microsoft.com/office/drawing/2014/main" id="{83A1D6F2-D3FE-422C-97E9-63C0C05180B6}"/>
              </a:ext>
            </a:extLst>
          </p:cNvPr>
          <p:cNvSpPr txBox="1"/>
          <p:nvPr/>
        </p:nvSpPr>
        <p:spPr>
          <a:xfrm>
            <a:off x="1944910" y="4202668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2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A1AB611-17DE-432E-AAD8-E8EA1A4273A6}"/>
              </a:ext>
            </a:extLst>
          </p:cNvPr>
          <p:cNvGrpSpPr/>
          <p:nvPr/>
        </p:nvGrpSpPr>
        <p:grpSpPr>
          <a:xfrm>
            <a:off x="1976716" y="4583668"/>
            <a:ext cx="3608885" cy="2045732"/>
            <a:chOff x="5288087" y="4572000"/>
            <a:chExt cx="3608885" cy="2045732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C4C0E8B5-ED96-4AD0-85C9-39EF5F0A9598}"/>
                </a:ext>
              </a:extLst>
            </p:cNvPr>
            <p:cNvSpPr/>
            <p:nvPr/>
          </p:nvSpPr>
          <p:spPr>
            <a:xfrm>
              <a:off x="6059556" y="4599570"/>
              <a:ext cx="1910301" cy="1588532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91D2A455-07F6-4C7E-9FF2-D32801BDCE8D}"/>
                </a:ext>
              </a:extLst>
            </p:cNvPr>
            <p:cNvSpPr/>
            <p:nvPr/>
          </p:nvSpPr>
          <p:spPr>
            <a:xfrm>
              <a:off x="8266671" y="5410200"/>
              <a:ext cx="6303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finn</a:t>
              </a:r>
              <a:r>
                <a:rPr lang="en-US" baseline="-25000" dirty="0"/>
                <a:t>1</a:t>
              </a:r>
              <a:endParaRPr lang="en-US" dirty="0"/>
            </a:p>
          </p:txBody>
        </p:sp>
        <p:sp>
          <p:nvSpPr>
            <p:cNvPr id="86" name="Left Brace 85">
              <a:extLst>
                <a:ext uri="{FF2B5EF4-FFF2-40B4-BE49-F238E27FC236}">
                  <a16:creationId xmlns:a16="http://schemas.microsoft.com/office/drawing/2014/main" id="{1742772F-5B9E-4B31-8F33-93772EAB0CAC}"/>
                </a:ext>
              </a:extLst>
            </p:cNvPr>
            <p:cNvSpPr/>
            <p:nvPr/>
          </p:nvSpPr>
          <p:spPr>
            <a:xfrm flipH="1">
              <a:off x="8053152" y="4648199"/>
              <a:ext cx="149033" cy="1961581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6D640314-9176-4EED-9B81-729F8E0F3D04}"/>
                </a:ext>
              </a:extLst>
            </p:cNvPr>
            <p:cNvGrpSpPr/>
            <p:nvPr/>
          </p:nvGrpSpPr>
          <p:grpSpPr>
            <a:xfrm>
              <a:off x="6553200" y="4648200"/>
              <a:ext cx="457200" cy="378857"/>
              <a:chOff x="6781800" y="2743200"/>
              <a:chExt cx="457200" cy="378857"/>
            </a:xfrm>
          </p:grpSpPr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A4BE2FD5-95AF-4CE6-A2B6-5E8AC6B82085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B2F0D077-F023-4CDA-98AD-4A61C078540E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3554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</a:t>
                </a:r>
                <a:r>
                  <a:rPr lang="en-US" dirty="0" err="1"/>
                  <a:t>i</a:t>
                </a:r>
                <a:r>
                  <a:rPr lang="en-US" dirty="0"/>
                  <a:t>’</a:t>
                </a:r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B1C0F6F0-34EB-4FB6-A3CA-B99C5B7A17C2}"/>
                </a:ext>
              </a:extLst>
            </p:cNvPr>
            <p:cNvGrpSpPr/>
            <p:nvPr/>
          </p:nvGrpSpPr>
          <p:grpSpPr>
            <a:xfrm>
              <a:off x="7010400" y="4650343"/>
              <a:ext cx="457200" cy="378857"/>
              <a:chOff x="6781800" y="2743200"/>
              <a:chExt cx="457200" cy="378857"/>
            </a:xfrm>
          </p:grpSpPr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686B9BA2-E8AD-411B-A50E-A34C7B26FA19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E734E344-B20D-4A08-ADB5-D7199E5BFA7D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110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‘v’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6BD37FD3-C2D6-4D21-893D-9E01D5E688B3}"/>
                </a:ext>
              </a:extLst>
            </p:cNvPr>
            <p:cNvGrpSpPr/>
            <p:nvPr/>
          </p:nvGrpSpPr>
          <p:grpSpPr>
            <a:xfrm>
              <a:off x="7467600" y="4650343"/>
              <a:ext cx="457200" cy="378857"/>
              <a:chOff x="6781800" y="2743200"/>
              <a:chExt cx="457200" cy="378857"/>
            </a:xfrm>
          </p:grpSpPr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DCC42E11-A8B5-417A-8695-79C88D3047BA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2B4A6F0C-7808-448D-B7FE-987A41FA6007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056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‘e’</a:t>
                </a: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F150AD62-D0C5-4E15-8799-1E31F779E702}"/>
                </a:ext>
              </a:extLst>
            </p:cNvPr>
            <p:cNvGrpSpPr/>
            <p:nvPr/>
          </p:nvGrpSpPr>
          <p:grpSpPr>
            <a:xfrm>
              <a:off x="6096000" y="5029200"/>
              <a:ext cx="457200" cy="378857"/>
              <a:chOff x="6781800" y="2743200"/>
              <a:chExt cx="457200" cy="3788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77A016F9-02E1-45B5-8D07-62334F15D391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06F6225-8557-453F-9D73-6DC4651FCDDF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3904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‘r’</a:t>
                </a: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6D852EDF-142C-4446-97B8-B28F44B84B85}"/>
                </a:ext>
              </a:extLst>
            </p:cNvPr>
            <p:cNvGrpSpPr/>
            <p:nvPr/>
          </p:nvGrpSpPr>
          <p:grpSpPr>
            <a:xfrm>
              <a:off x="6096000" y="5412343"/>
              <a:ext cx="457200" cy="378857"/>
              <a:chOff x="6781800" y="2743200"/>
              <a:chExt cx="457200" cy="378857"/>
            </a:xfrm>
          </p:grpSpPr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BCC2A8F6-310B-4851-80C4-4F3D42C8A96F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766A6CC1-8FF7-4286-A4DD-F4570D8CADE1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‘p’</a:t>
                </a: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A7B0A84-5BD8-47F9-94B0-72C832D36990}"/>
                </a:ext>
              </a:extLst>
            </p:cNvPr>
            <p:cNvGrpSpPr/>
            <p:nvPr/>
          </p:nvGrpSpPr>
          <p:grpSpPr>
            <a:xfrm>
              <a:off x="6553200" y="5029200"/>
              <a:ext cx="457200" cy="378857"/>
              <a:chOff x="6781800" y="2743200"/>
              <a:chExt cx="457200" cy="378857"/>
            </a:xfrm>
          </p:grpSpPr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28D00FB1-A34D-4DE2-8518-ECD951EC3D76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2E28EE04-08EB-4BB5-9AD3-3385532122EC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‘u’</a:t>
                </a:r>
              </a:p>
            </p:txBody>
          </p:sp>
        </p:grp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AD25B903-46AF-4E12-99DB-86C697F87D6E}"/>
                </a:ext>
              </a:extLst>
            </p:cNvPr>
            <p:cNvGrpSpPr/>
            <p:nvPr/>
          </p:nvGrpSpPr>
          <p:grpSpPr>
            <a:xfrm>
              <a:off x="7010400" y="5031343"/>
              <a:ext cx="457200" cy="378857"/>
              <a:chOff x="6781800" y="2743200"/>
              <a:chExt cx="457200" cy="378857"/>
            </a:xfrm>
          </p:grpSpPr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53752694-42CB-4626-B1B0-2BBF0D343976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6E3AF775-60EF-4FC4-96C2-76C7D6E5608A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‘n’</a:t>
                </a:r>
              </a:p>
            </p:txBody>
          </p: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0FF32675-0D6B-49A7-8B2F-5503B8CF93E8}"/>
                </a:ext>
              </a:extLst>
            </p:cNvPr>
            <p:cNvSpPr txBox="1"/>
            <p:nvPr/>
          </p:nvSpPr>
          <p:spPr>
            <a:xfrm>
              <a:off x="6096000" y="4650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7B55DDA3-EF95-49E3-91C2-C33CD0A9C3FB}"/>
                </a:ext>
              </a:extLst>
            </p:cNvPr>
            <p:cNvSpPr txBox="1"/>
            <p:nvPr/>
          </p:nvSpPr>
          <p:spPr>
            <a:xfrm>
              <a:off x="6128084" y="4648200"/>
              <a:ext cx="425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‘R’</a:t>
              </a:r>
            </a:p>
          </p:txBody>
        </p: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3284A388-420C-475E-A850-37D71A457764}"/>
                </a:ext>
              </a:extLst>
            </p:cNvPr>
            <p:cNvGrpSpPr/>
            <p:nvPr/>
          </p:nvGrpSpPr>
          <p:grpSpPr>
            <a:xfrm>
              <a:off x="7467600" y="5029200"/>
              <a:ext cx="457200" cy="378857"/>
              <a:chOff x="6781800" y="2743200"/>
              <a:chExt cx="457200" cy="378857"/>
            </a:xfrm>
          </p:grpSpPr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8378E258-2369-4828-B275-226302F6BF0B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267CD8FD-DD94-483F-8185-C1058DD39AAB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058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  ’</a:t>
                </a:r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2B0872C5-347F-4815-94BD-CE44CD77FBB8}"/>
                </a:ext>
              </a:extLst>
            </p:cNvPr>
            <p:cNvGrpSpPr/>
            <p:nvPr/>
          </p:nvGrpSpPr>
          <p:grpSpPr>
            <a:xfrm>
              <a:off x="6553200" y="5410200"/>
              <a:ext cx="457200" cy="378857"/>
              <a:chOff x="6781800" y="2743200"/>
              <a:chExt cx="457200" cy="378857"/>
            </a:xfrm>
          </p:grpSpPr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5863EA74-6402-40A6-8DD2-38D3CA4E60EC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E5551AD8-25A2-457F-8CD7-85337AADF42C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4050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‘a’</a:t>
                </a:r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EFFBE23D-E651-4D41-BABB-64A3422AD57C}"/>
                </a:ext>
              </a:extLst>
            </p:cNvPr>
            <p:cNvGrpSpPr/>
            <p:nvPr/>
          </p:nvGrpSpPr>
          <p:grpSpPr>
            <a:xfrm>
              <a:off x="7010400" y="5410200"/>
              <a:ext cx="457200" cy="378857"/>
              <a:chOff x="6781800" y="2743200"/>
              <a:chExt cx="457200" cy="378857"/>
            </a:xfrm>
          </p:grpSpPr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38778D6B-E6CA-45B0-AA03-AEA153249621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7E9EEF1A-D7D6-4CDB-9805-2BA8524C9BA9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3845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‘s’</a:t>
                </a:r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774C5043-CBE2-4C5F-B4B2-13C0B3A8CFA3}"/>
                </a:ext>
              </a:extLst>
            </p:cNvPr>
            <p:cNvGrpSpPr/>
            <p:nvPr/>
          </p:nvGrpSpPr>
          <p:grpSpPr>
            <a:xfrm>
              <a:off x="7467600" y="5410200"/>
              <a:ext cx="457200" cy="378857"/>
              <a:chOff x="6781800" y="2743200"/>
              <a:chExt cx="457200" cy="378857"/>
            </a:xfrm>
          </p:grpSpPr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44CD49EB-DB75-49EC-9079-6DC02DB77EF0}"/>
                  </a:ext>
                </a:extLst>
              </p:cNvPr>
              <p:cNvSpPr txBox="1"/>
              <p:nvPr/>
            </p:nvSpPr>
            <p:spPr>
              <a:xfrm>
                <a:off x="6781800" y="2745343"/>
                <a:ext cx="457200" cy="376714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C3C9A954-A6C7-41CB-88B5-342673B86AB9}"/>
                  </a:ext>
                </a:extLst>
              </p:cNvPr>
              <p:cNvSpPr txBox="1"/>
              <p:nvPr/>
            </p:nvSpPr>
            <p:spPr>
              <a:xfrm>
                <a:off x="6813884" y="2743200"/>
                <a:ext cx="3850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‘t’</a:t>
                </a:r>
              </a:p>
            </p:txBody>
          </p: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45B56EF7-07B5-4212-94B0-25C34A1BC9B5}"/>
                </a:ext>
              </a:extLst>
            </p:cNvPr>
            <p:cNvSpPr txBox="1"/>
            <p:nvPr/>
          </p:nvSpPr>
          <p:spPr>
            <a:xfrm>
              <a:off x="6819436" y="5791200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…</a:t>
              </a:r>
            </a:p>
          </p:txBody>
        </p: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505AF2C1-DF16-4563-821D-8FE1926F5B6A}"/>
                </a:ext>
              </a:extLst>
            </p:cNvPr>
            <p:cNvGrpSpPr/>
            <p:nvPr/>
          </p:nvGrpSpPr>
          <p:grpSpPr>
            <a:xfrm>
              <a:off x="6059556" y="6240449"/>
              <a:ext cx="1941444" cy="369332"/>
              <a:chOff x="5297556" y="2743200"/>
              <a:chExt cx="1941444" cy="369332"/>
            </a:xfrm>
          </p:grpSpPr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7EDC928B-53E7-4221-AFAA-157C27C20B79}"/>
                  </a:ext>
                </a:extLst>
              </p:cNvPr>
              <p:cNvSpPr txBox="1"/>
              <p:nvPr/>
            </p:nvSpPr>
            <p:spPr>
              <a:xfrm>
                <a:off x="5297556" y="2745343"/>
                <a:ext cx="1941444" cy="367189"/>
              </a:xfrm>
              <a:prstGeom prst="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5A2168A4-672B-4E4A-9F6C-2D2047F4E1CC}"/>
                  </a:ext>
                </a:extLst>
              </p:cNvPr>
              <p:cNvSpPr txBox="1"/>
              <p:nvPr/>
            </p:nvSpPr>
            <p:spPr>
              <a:xfrm>
                <a:off x="6703276" y="2743200"/>
                <a:ext cx="5357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676</a:t>
                </a:r>
              </a:p>
            </p:txBody>
          </p:sp>
        </p:grp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E643E3A7-8929-41DA-8CD4-DC6FED1AE301}"/>
                </a:ext>
              </a:extLst>
            </p:cNvPr>
            <p:cNvSpPr txBox="1"/>
            <p:nvPr/>
          </p:nvSpPr>
          <p:spPr>
            <a:xfrm>
              <a:off x="5430882" y="4572000"/>
              <a:ext cx="626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text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3F3F4385-1FB7-41B2-8D58-99D68E5B1153}"/>
                </a:ext>
              </a:extLst>
            </p:cNvPr>
            <p:cNvSpPr txBox="1"/>
            <p:nvPr/>
          </p:nvSpPr>
          <p:spPr>
            <a:xfrm>
              <a:off x="5288087" y="6248400"/>
              <a:ext cx="8079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pages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B05342DD-1EDC-4FC0-8A14-B8F0C52A661E}"/>
              </a:ext>
            </a:extLst>
          </p:cNvPr>
          <p:cNvSpPr txBox="1"/>
          <p:nvPr/>
        </p:nvSpPr>
        <p:spPr>
          <a:xfrm>
            <a:off x="6249580" y="5142362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2</a:t>
            </a:r>
          </a:p>
        </p:txBody>
      </p: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651C986-89E2-41BE-90E3-F3CD46A707AE}"/>
              </a:ext>
            </a:extLst>
          </p:cNvPr>
          <p:cNvGrpSpPr/>
          <p:nvPr/>
        </p:nvGrpSpPr>
        <p:grpSpPr>
          <a:xfrm>
            <a:off x="6909708" y="5510629"/>
            <a:ext cx="1941444" cy="369332"/>
            <a:chOff x="5297556" y="2743200"/>
            <a:chExt cx="1941444" cy="369332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FB916EE6-6C48-4A78-ACB1-9D514F9E0FD2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8F02D3A8-5316-465B-878A-D3599CC8AF24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sp>
        <p:nvSpPr>
          <p:cNvPr id="175" name="Rectangle 174">
            <a:extLst>
              <a:ext uri="{FF2B5EF4-FFF2-40B4-BE49-F238E27FC236}">
                <a16:creationId xmlns:a16="http://schemas.microsoft.com/office/drawing/2014/main" id="{74A7EDD8-9CA4-4398-BDAA-12B1C774DE92}"/>
              </a:ext>
            </a:extLst>
          </p:cNvPr>
          <p:cNvSpPr/>
          <p:nvPr/>
        </p:nvSpPr>
        <p:spPr>
          <a:xfrm>
            <a:off x="9081429" y="6113429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76" name="Left Brace 175">
            <a:extLst>
              <a:ext uri="{FF2B5EF4-FFF2-40B4-BE49-F238E27FC236}">
                <a16:creationId xmlns:a16="http://schemas.microsoft.com/office/drawing/2014/main" id="{33F707E3-2C00-45DF-8791-FB789321F5CA}"/>
              </a:ext>
            </a:extLst>
          </p:cNvPr>
          <p:cNvSpPr/>
          <p:nvPr/>
        </p:nvSpPr>
        <p:spPr>
          <a:xfrm flipH="1">
            <a:off x="8958900" y="5948829"/>
            <a:ext cx="149032" cy="6730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ACAADA21-C597-400B-93C3-39E9A46D852D}"/>
              </a:ext>
            </a:extLst>
          </p:cNvPr>
          <p:cNvSpPr txBox="1"/>
          <p:nvPr/>
        </p:nvSpPr>
        <p:spPr>
          <a:xfrm>
            <a:off x="6106786" y="5518580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2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E3C17902-372B-4328-89BA-C5148E6A80F3}"/>
              </a:ext>
            </a:extLst>
          </p:cNvPr>
          <p:cNvSpPr txBox="1"/>
          <p:nvPr/>
        </p:nvSpPr>
        <p:spPr>
          <a:xfrm>
            <a:off x="6259185" y="5975780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D86E4FA0-4A0B-45E1-81BD-5105B49B6462}"/>
              </a:ext>
            </a:extLst>
          </p:cNvPr>
          <p:cNvSpPr txBox="1"/>
          <p:nvPr/>
        </p:nvSpPr>
        <p:spPr>
          <a:xfrm>
            <a:off x="6106786" y="6285362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1</a:t>
            </a: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93FE8B28-2842-48AA-ABAE-08AB8AFED4D7}"/>
              </a:ext>
            </a:extLst>
          </p:cNvPr>
          <p:cNvGrpSpPr/>
          <p:nvPr/>
        </p:nvGrpSpPr>
        <p:grpSpPr>
          <a:xfrm>
            <a:off x="6909708" y="5077830"/>
            <a:ext cx="1981200" cy="369332"/>
            <a:chOff x="5297556" y="2743200"/>
            <a:chExt cx="1981200" cy="369332"/>
          </a:xfrm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26865D5F-CBFD-48C2-9AFD-C775BEFDFD49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1D855BB4-978F-4848-B149-0B90355F6F07}"/>
                </a:ext>
              </a:extLst>
            </p:cNvPr>
            <p:cNvSpPr txBox="1"/>
            <p:nvPr/>
          </p:nvSpPr>
          <p:spPr>
            <a:xfrm>
              <a:off x="6409607" y="274320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0x9200</a:t>
              </a:r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721E6278-96E4-4E3A-A3CC-069531B90FF7}"/>
              </a:ext>
            </a:extLst>
          </p:cNvPr>
          <p:cNvGrpSpPr/>
          <p:nvPr/>
        </p:nvGrpSpPr>
        <p:grpSpPr>
          <a:xfrm>
            <a:off x="6909708" y="6297030"/>
            <a:ext cx="1941444" cy="369332"/>
            <a:chOff x="5297556" y="2743200"/>
            <a:chExt cx="1941444" cy="369332"/>
          </a:xfrm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D9FBE8EA-6C14-4F1B-A0C5-2DA19D06C656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6FDC6931-1A6B-4539-BD22-715B370695E2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C7404119-1211-4A7D-9A2A-0E507F644A08}"/>
              </a:ext>
            </a:extLst>
          </p:cNvPr>
          <p:cNvGrpSpPr/>
          <p:nvPr/>
        </p:nvGrpSpPr>
        <p:grpSpPr>
          <a:xfrm>
            <a:off x="6909708" y="5928763"/>
            <a:ext cx="1981200" cy="369332"/>
            <a:chOff x="5297556" y="2743200"/>
            <a:chExt cx="1981200" cy="369332"/>
          </a:xfrm>
        </p:grpSpPr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F14C21A7-66B6-4ABE-80C2-DBFEF47C8E4D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AAF077A1-392B-4230-9017-D46695067E3C}"/>
                </a:ext>
              </a:extLst>
            </p:cNvPr>
            <p:cNvSpPr txBox="1"/>
            <p:nvPr/>
          </p:nvSpPr>
          <p:spPr>
            <a:xfrm>
              <a:off x="6409607" y="274320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0x9200</a:t>
              </a:r>
            </a:p>
          </p:txBody>
        </p:sp>
      </p:grpSp>
      <p:sp>
        <p:nvSpPr>
          <p:cNvPr id="245" name="Rectangle 244">
            <a:extLst>
              <a:ext uri="{FF2B5EF4-FFF2-40B4-BE49-F238E27FC236}">
                <a16:creationId xmlns:a16="http://schemas.microsoft.com/office/drawing/2014/main" id="{D8F6B0CB-1367-4E4F-BA88-7B5671FB4DE7}"/>
              </a:ext>
            </a:extLst>
          </p:cNvPr>
          <p:cNvSpPr/>
          <p:nvPr/>
        </p:nvSpPr>
        <p:spPr>
          <a:xfrm>
            <a:off x="9087009" y="5318630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46" name="Left Brace 245">
            <a:extLst>
              <a:ext uri="{FF2B5EF4-FFF2-40B4-BE49-F238E27FC236}">
                <a16:creationId xmlns:a16="http://schemas.microsoft.com/office/drawing/2014/main" id="{0A9A0B3F-B72C-4596-9D70-A45F86407F20}"/>
              </a:ext>
            </a:extLst>
          </p:cNvPr>
          <p:cNvSpPr/>
          <p:nvPr/>
        </p:nvSpPr>
        <p:spPr>
          <a:xfrm flipH="1">
            <a:off x="8964480" y="5154030"/>
            <a:ext cx="149032" cy="6730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64DF5FF5-6BE0-4296-BC65-6C6E9A89507D}"/>
              </a:ext>
            </a:extLst>
          </p:cNvPr>
          <p:cNvSpPr/>
          <p:nvPr/>
        </p:nvSpPr>
        <p:spPr>
          <a:xfrm>
            <a:off x="6061076" y="1399290"/>
            <a:ext cx="45047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char * text = “Riverrun past[…]”;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pages = 676;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20FA592D-B0E2-4CDD-ACF7-0C6BA0418EF5}"/>
              </a:ext>
            </a:extLst>
          </p:cNvPr>
          <p:cNvSpPr/>
          <p:nvPr/>
        </p:nvSpPr>
        <p:spPr>
          <a:xfrm>
            <a:off x="6968809" y="3135868"/>
            <a:ext cx="1910301" cy="1588532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7CE43679-256F-4533-BB26-64324E5C4895}"/>
              </a:ext>
            </a:extLst>
          </p:cNvPr>
          <p:cNvGrpSpPr/>
          <p:nvPr/>
        </p:nvGrpSpPr>
        <p:grpSpPr>
          <a:xfrm>
            <a:off x="7462452" y="3184499"/>
            <a:ext cx="457200" cy="378857"/>
            <a:chOff x="6781800" y="2743200"/>
            <a:chExt cx="457200" cy="378857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7BDEE7E1-C602-4029-8C08-D08B2D845E08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6B978514-5DE1-4655-A92B-C89C2CE2A20E}"/>
                </a:ext>
              </a:extLst>
            </p:cNvPr>
            <p:cNvSpPr txBox="1"/>
            <p:nvPr/>
          </p:nvSpPr>
          <p:spPr>
            <a:xfrm>
              <a:off x="6813884" y="2743200"/>
              <a:ext cx="355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</a:t>
              </a:r>
              <a:r>
                <a:rPr lang="en-US" dirty="0" err="1"/>
                <a:t>i</a:t>
              </a:r>
              <a:r>
                <a:rPr lang="en-US" dirty="0"/>
                <a:t>’</a:t>
              </a:r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9ECA8AAD-6658-4BDC-8406-735AE3ED76CF}"/>
              </a:ext>
            </a:extLst>
          </p:cNvPr>
          <p:cNvGrpSpPr/>
          <p:nvPr/>
        </p:nvGrpSpPr>
        <p:grpSpPr>
          <a:xfrm>
            <a:off x="7919652" y="3186642"/>
            <a:ext cx="457200" cy="378857"/>
            <a:chOff x="6781800" y="2743200"/>
            <a:chExt cx="457200" cy="378857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072084AB-E7C2-44D8-BFDA-CEA5ADF1832C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713B691B-E1FE-4979-81B5-2B8FAD78987D}"/>
                </a:ext>
              </a:extLst>
            </p:cNvPr>
            <p:cNvSpPr txBox="1"/>
            <p:nvPr/>
          </p:nvSpPr>
          <p:spPr>
            <a:xfrm>
              <a:off x="6813884" y="2743200"/>
              <a:ext cx="4110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‘v’</a:t>
              </a:r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B883ED0F-2E0B-497D-8533-CE20326751F4}"/>
              </a:ext>
            </a:extLst>
          </p:cNvPr>
          <p:cNvGrpSpPr/>
          <p:nvPr/>
        </p:nvGrpSpPr>
        <p:grpSpPr>
          <a:xfrm>
            <a:off x="8376852" y="3186642"/>
            <a:ext cx="457200" cy="378857"/>
            <a:chOff x="6781800" y="2743200"/>
            <a:chExt cx="457200" cy="378857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FB7AE9F2-A131-4E19-BB0E-CACAF99CDABF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0717B471-F519-4129-A25E-7AD9640288D6}"/>
                </a:ext>
              </a:extLst>
            </p:cNvPr>
            <p:cNvSpPr txBox="1"/>
            <p:nvPr/>
          </p:nvSpPr>
          <p:spPr>
            <a:xfrm>
              <a:off x="6813884" y="2743200"/>
              <a:ext cx="405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‘e’</a:t>
              </a:r>
            </a:p>
          </p:txBody>
        </p: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EFCEE93A-E67D-4CF0-8505-1A1B10CB01FC}"/>
              </a:ext>
            </a:extLst>
          </p:cNvPr>
          <p:cNvGrpSpPr/>
          <p:nvPr/>
        </p:nvGrpSpPr>
        <p:grpSpPr>
          <a:xfrm>
            <a:off x="7005252" y="3565499"/>
            <a:ext cx="457200" cy="378857"/>
            <a:chOff x="6781800" y="2743200"/>
            <a:chExt cx="457200" cy="378857"/>
          </a:xfrm>
        </p:grpSpPr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9BCBD927-5145-444E-B506-A94F89A23786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DC3D2EA7-0E42-484E-B967-312337FC4D0F}"/>
                </a:ext>
              </a:extLst>
            </p:cNvPr>
            <p:cNvSpPr txBox="1"/>
            <p:nvPr/>
          </p:nvSpPr>
          <p:spPr>
            <a:xfrm>
              <a:off x="6813884" y="2743200"/>
              <a:ext cx="390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‘r’</a:t>
              </a:r>
            </a:p>
          </p:txBody>
        </p: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A55C51B8-9185-4040-9E81-C8A85A88145E}"/>
              </a:ext>
            </a:extLst>
          </p:cNvPr>
          <p:cNvGrpSpPr/>
          <p:nvPr/>
        </p:nvGrpSpPr>
        <p:grpSpPr>
          <a:xfrm>
            <a:off x="7005252" y="3948642"/>
            <a:ext cx="457200" cy="378857"/>
            <a:chOff x="6781800" y="2743200"/>
            <a:chExt cx="457200" cy="378857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0C420696-31F5-41CA-B615-077A837E02C6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D293AAAD-FAFF-4BC5-80CE-E3BAFFDBEBD7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‘p’</a:t>
              </a:r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AFD31521-C682-41EA-95C4-A4EE4BFE9E5F}"/>
              </a:ext>
            </a:extLst>
          </p:cNvPr>
          <p:cNvGrpSpPr/>
          <p:nvPr/>
        </p:nvGrpSpPr>
        <p:grpSpPr>
          <a:xfrm>
            <a:off x="7462452" y="3565499"/>
            <a:ext cx="457200" cy="378857"/>
            <a:chOff x="6781800" y="2743200"/>
            <a:chExt cx="457200" cy="378857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8C0A2872-51C4-4A09-B3E7-A75192D04A81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3DB0023D-C2B8-4632-B909-6E5736B8A58D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‘u’</a:t>
              </a:r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7A2EDCFE-5A2B-47E8-9D17-A56619F4D9E9}"/>
              </a:ext>
            </a:extLst>
          </p:cNvPr>
          <p:cNvGrpSpPr/>
          <p:nvPr/>
        </p:nvGrpSpPr>
        <p:grpSpPr>
          <a:xfrm>
            <a:off x="7919652" y="3567642"/>
            <a:ext cx="457200" cy="378857"/>
            <a:chOff x="6781800" y="2743200"/>
            <a:chExt cx="457200" cy="378857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A66A7A2C-CA75-47D6-92D5-43967CE87D8B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E3834692-1EB5-43AC-A070-E9ECDECB0848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‘n’</a:t>
              </a:r>
            </a:p>
          </p:txBody>
        </p:sp>
      </p:grpSp>
      <p:sp>
        <p:nvSpPr>
          <p:cNvPr id="270" name="TextBox 269">
            <a:extLst>
              <a:ext uri="{FF2B5EF4-FFF2-40B4-BE49-F238E27FC236}">
                <a16:creationId xmlns:a16="http://schemas.microsoft.com/office/drawing/2014/main" id="{76DD6075-C37C-40D7-8DDD-40027F4DB412}"/>
              </a:ext>
            </a:extLst>
          </p:cNvPr>
          <p:cNvSpPr txBox="1"/>
          <p:nvPr/>
        </p:nvSpPr>
        <p:spPr>
          <a:xfrm>
            <a:off x="7005252" y="3186641"/>
            <a:ext cx="457200" cy="3767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A3372D68-C03A-4673-A0AF-A9C79D9564FE}"/>
              </a:ext>
            </a:extLst>
          </p:cNvPr>
          <p:cNvSpPr txBox="1"/>
          <p:nvPr/>
        </p:nvSpPr>
        <p:spPr>
          <a:xfrm>
            <a:off x="7037336" y="3184498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‘R’</a:t>
            </a:r>
          </a:p>
        </p:txBody>
      </p: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243C563A-4728-4E75-8855-52229810D08D}"/>
              </a:ext>
            </a:extLst>
          </p:cNvPr>
          <p:cNvGrpSpPr/>
          <p:nvPr/>
        </p:nvGrpSpPr>
        <p:grpSpPr>
          <a:xfrm>
            <a:off x="8376852" y="3565499"/>
            <a:ext cx="457200" cy="378857"/>
            <a:chOff x="6781800" y="2743200"/>
            <a:chExt cx="457200" cy="378857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E34330AF-8D62-43F1-AD40-C0CDC04C9285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39336F90-7731-4120-B064-666B42370E6C}"/>
                </a:ext>
              </a:extLst>
            </p:cNvPr>
            <p:cNvSpPr txBox="1"/>
            <p:nvPr/>
          </p:nvSpPr>
          <p:spPr>
            <a:xfrm>
              <a:off x="6813884" y="2743200"/>
              <a:ext cx="405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  ’</a:t>
              </a:r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59E2977F-93BF-4F0A-A167-C4EB5A861B98}"/>
              </a:ext>
            </a:extLst>
          </p:cNvPr>
          <p:cNvGrpSpPr/>
          <p:nvPr/>
        </p:nvGrpSpPr>
        <p:grpSpPr>
          <a:xfrm>
            <a:off x="7462452" y="3946499"/>
            <a:ext cx="457200" cy="378857"/>
            <a:chOff x="6781800" y="2743200"/>
            <a:chExt cx="457200" cy="378857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4CB7664B-2ABA-4D62-9DC0-2F22B3752D92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9FD55EF4-C517-4192-A1BC-9852F2ADFF11}"/>
                </a:ext>
              </a:extLst>
            </p:cNvPr>
            <p:cNvSpPr txBox="1"/>
            <p:nvPr/>
          </p:nvSpPr>
          <p:spPr>
            <a:xfrm>
              <a:off x="6813884" y="2743200"/>
              <a:ext cx="405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‘a’</a:t>
              </a:r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C4D98AD3-8E2C-4A28-BB63-092B59B77AA8}"/>
              </a:ext>
            </a:extLst>
          </p:cNvPr>
          <p:cNvGrpSpPr/>
          <p:nvPr/>
        </p:nvGrpSpPr>
        <p:grpSpPr>
          <a:xfrm>
            <a:off x="7919652" y="3946499"/>
            <a:ext cx="457200" cy="378857"/>
            <a:chOff x="6781800" y="2743200"/>
            <a:chExt cx="457200" cy="378857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62E89387-7629-455A-8EB3-5B3D3DF6613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E78E9964-F565-4A69-BD9F-0E28899BAA33}"/>
                </a:ext>
              </a:extLst>
            </p:cNvPr>
            <p:cNvSpPr txBox="1"/>
            <p:nvPr/>
          </p:nvSpPr>
          <p:spPr>
            <a:xfrm>
              <a:off x="6813884" y="2743200"/>
              <a:ext cx="3845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‘s’</a:t>
              </a: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2FCB5F83-93A0-4B32-B0DC-7552A6A18AF4}"/>
              </a:ext>
            </a:extLst>
          </p:cNvPr>
          <p:cNvGrpSpPr/>
          <p:nvPr/>
        </p:nvGrpSpPr>
        <p:grpSpPr>
          <a:xfrm>
            <a:off x="8376852" y="3946499"/>
            <a:ext cx="457200" cy="378857"/>
            <a:chOff x="6781800" y="2743200"/>
            <a:chExt cx="457200" cy="378857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7BBB145A-215C-4FF7-A124-D015E7FC86C1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CADE157A-CDC8-4BD9-A0F8-1621AE2EC745}"/>
                </a:ext>
              </a:extLst>
            </p:cNvPr>
            <p:cNvSpPr txBox="1"/>
            <p:nvPr/>
          </p:nvSpPr>
          <p:spPr>
            <a:xfrm>
              <a:off x="6813884" y="2743200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‘t’</a:t>
              </a:r>
            </a:p>
          </p:txBody>
        </p:sp>
      </p:grpSp>
      <p:sp>
        <p:nvSpPr>
          <p:cNvPr id="284" name="TextBox 283">
            <a:extLst>
              <a:ext uri="{FF2B5EF4-FFF2-40B4-BE49-F238E27FC236}">
                <a16:creationId xmlns:a16="http://schemas.microsoft.com/office/drawing/2014/main" id="{B3334DA3-73AA-46B6-96D3-FC2AEA9E24FD}"/>
              </a:ext>
            </a:extLst>
          </p:cNvPr>
          <p:cNvSpPr txBox="1"/>
          <p:nvPr/>
        </p:nvSpPr>
        <p:spPr>
          <a:xfrm>
            <a:off x="7728688" y="432749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A2116282-1F70-4046-990B-494E373A282D}"/>
              </a:ext>
            </a:extLst>
          </p:cNvPr>
          <p:cNvSpPr txBox="1"/>
          <p:nvPr/>
        </p:nvSpPr>
        <p:spPr>
          <a:xfrm>
            <a:off x="6104961" y="317283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0x9200</a:t>
            </a:r>
            <a:endParaRPr lang="en-US" baseline="-25000" dirty="0"/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DE3815AA-D8FF-4779-8E7D-9A7ACECDC2BC}"/>
              </a:ext>
            </a:extLst>
          </p:cNvPr>
          <p:cNvSpPr txBox="1"/>
          <p:nvPr/>
        </p:nvSpPr>
        <p:spPr>
          <a:xfrm>
            <a:off x="7736109" y="465986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5116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" grpId="0" animBg="1"/>
      <p:bldP spid="14" grpId="0" animBg="1"/>
      <p:bldP spid="10" grpId="0" animBg="1"/>
      <p:bldP spid="7" grpId="0"/>
      <p:bldP spid="8" grpId="0" animBg="1"/>
      <p:bldP spid="4" grpId="0"/>
      <p:bldP spid="61" grpId="0" animBg="1"/>
      <p:bldP spid="62" grpId="0"/>
      <p:bldP spid="9" grpId="0"/>
      <p:bldP spid="128" grpId="0"/>
      <p:bldP spid="134" grpId="0"/>
      <p:bldP spid="175" grpId="0"/>
      <p:bldP spid="176" grpId="0" animBg="1"/>
      <p:bldP spid="216" grpId="0"/>
      <p:bldP spid="217" grpId="0"/>
      <p:bldP spid="218" grpId="0"/>
      <p:bldP spid="245" grpId="0"/>
      <p:bldP spid="246" grpId="0" animBg="1"/>
      <p:bldP spid="248" grpId="0" animBg="1"/>
      <p:bldP spid="270" grpId="0" animBg="1"/>
      <p:bldP spid="271" grpId="0"/>
      <p:bldP spid="284" grpId="0"/>
      <p:bldP spid="285" grpId="0"/>
      <p:bldP spid="2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595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 &amp; Housekeeping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1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73610-4688-4BDC-874E-CBFC715EA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Review Session</a:t>
            </a:r>
          </a:p>
          <a:p>
            <a:pPr>
              <a:buFontTx/>
              <a:buChar char="-"/>
            </a:pPr>
            <a:r>
              <a:rPr lang="en-US" dirty="0"/>
              <a:t>Learned 1136 @ 6:30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25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Rectangle 286">
            <a:extLst>
              <a:ext uri="{FF2B5EF4-FFF2-40B4-BE49-F238E27FC236}">
                <a16:creationId xmlns:a16="http://schemas.microsoft.com/office/drawing/2014/main" id="{CECDE42B-A356-4860-A9B9-F93825066C0A}"/>
              </a:ext>
            </a:extLst>
          </p:cNvPr>
          <p:cNvSpPr/>
          <p:nvPr/>
        </p:nvSpPr>
        <p:spPr>
          <a:xfrm>
            <a:off x="6072793" y="2821964"/>
            <a:ext cx="3962400" cy="39598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F52B09-96AF-42E8-9CCD-D02B00200E56}"/>
              </a:ext>
            </a:extLst>
          </p:cNvPr>
          <p:cNvSpPr/>
          <p:nvPr/>
        </p:nvSpPr>
        <p:spPr>
          <a:xfrm>
            <a:off x="6023427" y="1357083"/>
            <a:ext cx="4604068" cy="13599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itle 1">
            <a:extLst>
              <a:ext uri="{FF2B5EF4-FFF2-40B4-BE49-F238E27FC236}">
                <a16:creationId xmlns:a16="http://schemas.microsoft.com/office/drawing/2014/main" id="{45E9B028-C80B-40EA-A12A-379B2247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String 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04684"/>
            <a:ext cx="3886200" cy="11387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Put static data in global memory (e.g. .</a:t>
            </a:r>
            <a:r>
              <a:rPr lang="en-US" dirty="0" err="1"/>
              <a:t>asciz</a:t>
            </a:r>
            <a:r>
              <a:rPr lang="en-US" dirty="0"/>
              <a:t>)</a:t>
            </a:r>
          </a:p>
        </p:txBody>
      </p:sp>
      <p:sp>
        <p:nvSpPr>
          <p:cNvPr id="156" name="Slide Number Placeholder 4">
            <a:extLst>
              <a:ext uri="{FF2B5EF4-FFF2-40B4-BE49-F238E27FC236}">
                <a16:creationId xmlns:a16="http://schemas.microsoft.com/office/drawing/2014/main" id="{CE9199C7-464A-4381-B110-ECFB4B1A3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20</a:t>
            </a:fld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05342DD-1EDC-4FC0-8A14-B8F0C52A661E}"/>
              </a:ext>
            </a:extLst>
          </p:cNvPr>
          <p:cNvSpPr txBox="1"/>
          <p:nvPr/>
        </p:nvSpPr>
        <p:spPr>
          <a:xfrm>
            <a:off x="6249580" y="5142362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2</a:t>
            </a:r>
          </a:p>
        </p:txBody>
      </p: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651C986-89E2-41BE-90E3-F3CD46A707AE}"/>
              </a:ext>
            </a:extLst>
          </p:cNvPr>
          <p:cNvGrpSpPr/>
          <p:nvPr/>
        </p:nvGrpSpPr>
        <p:grpSpPr>
          <a:xfrm>
            <a:off x="6909708" y="5510629"/>
            <a:ext cx="1941444" cy="369332"/>
            <a:chOff x="5297556" y="2743200"/>
            <a:chExt cx="1941444" cy="369332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FB916EE6-6C48-4A78-ACB1-9D514F9E0FD2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8F02D3A8-5316-465B-878A-D3599CC8AF24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sp>
        <p:nvSpPr>
          <p:cNvPr id="175" name="Rectangle 174">
            <a:extLst>
              <a:ext uri="{FF2B5EF4-FFF2-40B4-BE49-F238E27FC236}">
                <a16:creationId xmlns:a16="http://schemas.microsoft.com/office/drawing/2014/main" id="{74A7EDD8-9CA4-4398-BDAA-12B1C774DE92}"/>
              </a:ext>
            </a:extLst>
          </p:cNvPr>
          <p:cNvSpPr/>
          <p:nvPr/>
        </p:nvSpPr>
        <p:spPr>
          <a:xfrm>
            <a:off x="9081429" y="6113429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76" name="Left Brace 175">
            <a:extLst>
              <a:ext uri="{FF2B5EF4-FFF2-40B4-BE49-F238E27FC236}">
                <a16:creationId xmlns:a16="http://schemas.microsoft.com/office/drawing/2014/main" id="{33F707E3-2C00-45DF-8791-FB789321F5CA}"/>
              </a:ext>
            </a:extLst>
          </p:cNvPr>
          <p:cNvSpPr/>
          <p:nvPr/>
        </p:nvSpPr>
        <p:spPr>
          <a:xfrm flipH="1">
            <a:off x="8958900" y="5948829"/>
            <a:ext cx="149032" cy="6730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ACAADA21-C597-400B-93C3-39E9A46D852D}"/>
              </a:ext>
            </a:extLst>
          </p:cNvPr>
          <p:cNvSpPr txBox="1"/>
          <p:nvPr/>
        </p:nvSpPr>
        <p:spPr>
          <a:xfrm>
            <a:off x="6106786" y="5518580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2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E3C17902-372B-4328-89BA-C5148E6A80F3}"/>
              </a:ext>
            </a:extLst>
          </p:cNvPr>
          <p:cNvSpPr txBox="1"/>
          <p:nvPr/>
        </p:nvSpPr>
        <p:spPr>
          <a:xfrm>
            <a:off x="6259185" y="5975780"/>
            <a:ext cx="62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</a:t>
            </a:r>
            <a:r>
              <a:rPr lang="en-US" baseline="-25000" dirty="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D86E4FA0-4A0B-45E1-81BD-5105B49B6462}"/>
              </a:ext>
            </a:extLst>
          </p:cNvPr>
          <p:cNvSpPr txBox="1"/>
          <p:nvPr/>
        </p:nvSpPr>
        <p:spPr>
          <a:xfrm>
            <a:off x="6106786" y="6285362"/>
            <a:ext cx="80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pages</a:t>
            </a:r>
            <a:r>
              <a:rPr lang="en-US" baseline="-25000" dirty="0"/>
              <a:t>1</a:t>
            </a: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93FE8B28-2842-48AA-ABAE-08AB8AFED4D7}"/>
              </a:ext>
            </a:extLst>
          </p:cNvPr>
          <p:cNvGrpSpPr/>
          <p:nvPr/>
        </p:nvGrpSpPr>
        <p:grpSpPr>
          <a:xfrm>
            <a:off x="6909708" y="5077830"/>
            <a:ext cx="1981200" cy="369332"/>
            <a:chOff x="5297556" y="2743200"/>
            <a:chExt cx="1981200" cy="369332"/>
          </a:xfrm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26865D5F-CBFD-48C2-9AFD-C775BEFDFD49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1D855BB4-978F-4848-B149-0B90355F6F07}"/>
                </a:ext>
              </a:extLst>
            </p:cNvPr>
            <p:cNvSpPr txBox="1"/>
            <p:nvPr/>
          </p:nvSpPr>
          <p:spPr>
            <a:xfrm>
              <a:off x="6409607" y="274320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0x9200</a:t>
              </a:r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721E6278-96E4-4E3A-A3CC-069531B90FF7}"/>
              </a:ext>
            </a:extLst>
          </p:cNvPr>
          <p:cNvGrpSpPr/>
          <p:nvPr/>
        </p:nvGrpSpPr>
        <p:grpSpPr>
          <a:xfrm>
            <a:off x="6909708" y="6297030"/>
            <a:ext cx="1941444" cy="369332"/>
            <a:chOff x="5297556" y="2743200"/>
            <a:chExt cx="1941444" cy="369332"/>
          </a:xfrm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D9FBE8EA-6C14-4F1B-A0C5-2DA19D06C656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6FDC6931-1A6B-4539-BD22-715B370695E2}"/>
                </a:ext>
              </a:extLst>
            </p:cNvPr>
            <p:cNvSpPr txBox="1"/>
            <p:nvPr/>
          </p:nvSpPr>
          <p:spPr>
            <a:xfrm>
              <a:off x="6703276" y="27432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676</a:t>
              </a:r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C7404119-1211-4A7D-9A2A-0E507F644A08}"/>
              </a:ext>
            </a:extLst>
          </p:cNvPr>
          <p:cNvGrpSpPr/>
          <p:nvPr/>
        </p:nvGrpSpPr>
        <p:grpSpPr>
          <a:xfrm>
            <a:off x="6909708" y="5928763"/>
            <a:ext cx="1981200" cy="369332"/>
            <a:chOff x="5297556" y="2743200"/>
            <a:chExt cx="1981200" cy="369332"/>
          </a:xfrm>
        </p:grpSpPr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F14C21A7-66B6-4ABE-80C2-DBFEF47C8E4D}"/>
                </a:ext>
              </a:extLst>
            </p:cNvPr>
            <p:cNvSpPr txBox="1"/>
            <p:nvPr/>
          </p:nvSpPr>
          <p:spPr>
            <a:xfrm>
              <a:off x="5297556" y="2745343"/>
              <a:ext cx="1941444" cy="3671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AAF077A1-392B-4230-9017-D46695067E3C}"/>
                </a:ext>
              </a:extLst>
            </p:cNvPr>
            <p:cNvSpPr txBox="1"/>
            <p:nvPr/>
          </p:nvSpPr>
          <p:spPr>
            <a:xfrm>
              <a:off x="6409607" y="2743200"/>
              <a:ext cx="8691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0x9200</a:t>
              </a:r>
            </a:p>
          </p:txBody>
        </p:sp>
      </p:grpSp>
      <p:sp>
        <p:nvSpPr>
          <p:cNvPr id="245" name="Rectangle 244">
            <a:extLst>
              <a:ext uri="{FF2B5EF4-FFF2-40B4-BE49-F238E27FC236}">
                <a16:creationId xmlns:a16="http://schemas.microsoft.com/office/drawing/2014/main" id="{D8F6B0CB-1367-4E4F-BA88-7B5671FB4DE7}"/>
              </a:ext>
            </a:extLst>
          </p:cNvPr>
          <p:cNvSpPr/>
          <p:nvPr/>
        </p:nvSpPr>
        <p:spPr>
          <a:xfrm>
            <a:off x="9087009" y="5318630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finn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46" name="Left Brace 245">
            <a:extLst>
              <a:ext uri="{FF2B5EF4-FFF2-40B4-BE49-F238E27FC236}">
                <a16:creationId xmlns:a16="http://schemas.microsoft.com/office/drawing/2014/main" id="{0A9A0B3F-B72C-4596-9D70-A45F86407F20}"/>
              </a:ext>
            </a:extLst>
          </p:cNvPr>
          <p:cNvSpPr/>
          <p:nvPr/>
        </p:nvSpPr>
        <p:spPr>
          <a:xfrm flipH="1">
            <a:off x="8964480" y="5154030"/>
            <a:ext cx="149032" cy="6730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64DF5FF5-6BE0-4296-BC65-6C6E9A89507D}"/>
              </a:ext>
            </a:extLst>
          </p:cNvPr>
          <p:cNvSpPr/>
          <p:nvPr/>
        </p:nvSpPr>
        <p:spPr>
          <a:xfrm>
            <a:off x="6061076" y="1399290"/>
            <a:ext cx="45047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char * text = “Riverrun past[…]”;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pages = 676;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20FA592D-B0E2-4CDD-ACF7-0C6BA0418EF5}"/>
              </a:ext>
            </a:extLst>
          </p:cNvPr>
          <p:cNvSpPr/>
          <p:nvPr/>
        </p:nvSpPr>
        <p:spPr>
          <a:xfrm>
            <a:off x="6968809" y="3135868"/>
            <a:ext cx="1910301" cy="1588532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7CE43679-256F-4533-BB26-64324E5C4895}"/>
              </a:ext>
            </a:extLst>
          </p:cNvPr>
          <p:cNvGrpSpPr/>
          <p:nvPr/>
        </p:nvGrpSpPr>
        <p:grpSpPr>
          <a:xfrm>
            <a:off x="7462452" y="3184499"/>
            <a:ext cx="457200" cy="378857"/>
            <a:chOff x="6781800" y="2743200"/>
            <a:chExt cx="457200" cy="378857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7BDEE7E1-C602-4029-8C08-D08B2D845E08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6B978514-5DE1-4655-A92B-C89C2CE2A20E}"/>
                </a:ext>
              </a:extLst>
            </p:cNvPr>
            <p:cNvSpPr txBox="1"/>
            <p:nvPr/>
          </p:nvSpPr>
          <p:spPr>
            <a:xfrm>
              <a:off x="6813884" y="2743200"/>
              <a:ext cx="355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</a:t>
              </a:r>
              <a:r>
                <a:rPr lang="en-US" dirty="0" err="1"/>
                <a:t>i</a:t>
              </a:r>
              <a:r>
                <a:rPr lang="en-US" dirty="0"/>
                <a:t>’</a:t>
              </a:r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9ECA8AAD-6658-4BDC-8406-735AE3ED76CF}"/>
              </a:ext>
            </a:extLst>
          </p:cNvPr>
          <p:cNvGrpSpPr/>
          <p:nvPr/>
        </p:nvGrpSpPr>
        <p:grpSpPr>
          <a:xfrm>
            <a:off x="7919652" y="3186642"/>
            <a:ext cx="457200" cy="378857"/>
            <a:chOff x="6781800" y="2743200"/>
            <a:chExt cx="457200" cy="378857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072084AB-E7C2-44D8-BFDA-CEA5ADF1832C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713B691B-E1FE-4979-81B5-2B8FAD78987D}"/>
                </a:ext>
              </a:extLst>
            </p:cNvPr>
            <p:cNvSpPr txBox="1"/>
            <p:nvPr/>
          </p:nvSpPr>
          <p:spPr>
            <a:xfrm>
              <a:off x="6813884" y="2743200"/>
              <a:ext cx="4110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‘v’</a:t>
              </a:r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B883ED0F-2E0B-497D-8533-CE20326751F4}"/>
              </a:ext>
            </a:extLst>
          </p:cNvPr>
          <p:cNvGrpSpPr/>
          <p:nvPr/>
        </p:nvGrpSpPr>
        <p:grpSpPr>
          <a:xfrm>
            <a:off x="8376852" y="3186642"/>
            <a:ext cx="457200" cy="378857"/>
            <a:chOff x="6781800" y="2743200"/>
            <a:chExt cx="457200" cy="378857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FB7AE9F2-A131-4E19-BB0E-CACAF99CDABF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0717B471-F519-4129-A25E-7AD9640288D6}"/>
                </a:ext>
              </a:extLst>
            </p:cNvPr>
            <p:cNvSpPr txBox="1"/>
            <p:nvPr/>
          </p:nvSpPr>
          <p:spPr>
            <a:xfrm>
              <a:off x="6813884" y="2743200"/>
              <a:ext cx="4056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‘e’</a:t>
              </a:r>
            </a:p>
          </p:txBody>
        </p: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EFCEE93A-E67D-4CF0-8505-1A1B10CB01FC}"/>
              </a:ext>
            </a:extLst>
          </p:cNvPr>
          <p:cNvGrpSpPr/>
          <p:nvPr/>
        </p:nvGrpSpPr>
        <p:grpSpPr>
          <a:xfrm>
            <a:off x="7005252" y="3565499"/>
            <a:ext cx="457200" cy="378857"/>
            <a:chOff x="6781800" y="2743200"/>
            <a:chExt cx="457200" cy="378857"/>
          </a:xfrm>
        </p:grpSpPr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9BCBD927-5145-444E-B506-A94F89A23786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DC3D2EA7-0E42-484E-B967-312337FC4D0F}"/>
                </a:ext>
              </a:extLst>
            </p:cNvPr>
            <p:cNvSpPr txBox="1"/>
            <p:nvPr/>
          </p:nvSpPr>
          <p:spPr>
            <a:xfrm>
              <a:off x="6813884" y="2743200"/>
              <a:ext cx="390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‘r’</a:t>
              </a:r>
            </a:p>
          </p:txBody>
        </p:sp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A55C51B8-9185-4040-9E81-C8A85A88145E}"/>
              </a:ext>
            </a:extLst>
          </p:cNvPr>
          <p:cNvGrpSpPr/>
          <p:nvPr/>
        </p:nvGrpSpPr>
        <p:grpSpPr>
          <a:xfrm>
            <a:off x="7005252" y="3948642"/>
            <a:ext cx="457200" cy="378857"/>
            <a:chOff x="6781800" y="2743200"/>
            <a:chExt cx="457200" cy="378857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0C420696-31F5-41CA-B615-077A837E02C6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D293AAAD-FAFF-4BC5-80CE-E3BAFFDBEBD7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‘p’</a:t>
              </a:r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AFD31521-C682-41EA-95C4-A4EE4BFE9E5F}"/>
              </a:ext>
            </a:extLst>
          </p:cNvPr>
          <p:cNvGrpSpPr/>
          <p:nvPr/>
        </p:nvGrpSpPr>
        <p:grpSpPr>
          <a:xfrm>
            <a:off x="7462452" y="3565499"/>
            <a:ext cx="457200" cy="378857"/>
            <a:chOff x="6781800" y="2743200"/>
            <a:chExt cx="457200" cy="378857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8C0A2872-51C4-4A09-B3E7-A75192D04A81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3DB0023D-C2B8-4632-B909-6E5736B8A58D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‘u’</a:t>
              </a:r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7A2EDCFE-5A2B-47E8-9D17-A56619F4D9E9}"/>
              </a:ext>
            </a:extLst>
          </p:cNvPr>
          <p:cNvGrpSpPr/>
          <p:nvPr/>
        </p:nvGrpSpPr>
        <p:grpSpPr>
          <a:xfrm>
            <a:off x="7919652" y="3567642"/>
            <a:ext cx="457200" cy="378857"/>
            <a:chOff x="6781800" y="2743200"/>
            <a:chExt cx="457200" cy="378857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A66A7A2C-CA75-47D6-92D5-43967CE87D8B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E3834692-1EB5-43AC-A070-E9ECDECB0848}"/>
                </a:ext>
              </a:extLst>
            </p:cNvPr>
            <p:cNvSpPr txBox="1"/>
            <p:nvPr/>
          </p:nvSpPr>
          <p:spPr>
            <a:xfrm>
              <a:off x="6813884" y="2743200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‘n’</a:t>
              </a:r>
            </a:p>
          </p:txBody>
        </p:sp>
      </p:grpSp>
      <p:sp>
        <p:nvSpPr>
          <p:cNvPr id="270" name="TextBox 269">
            <a:extLst>
              <a:ext uri="{FF2B5EF4-FFF2-40B4-BE49-F238E27FC236}">
                <a16:creationId xmlns:a16="http://schemas.microsoft.com/office/drawing/2014/main" id="{76DD6075-C37C-40D7-8DDD-40027F4DB412}"/>
              </a:ext>
            </a:extLst>
          </p:cNvPr>
          <p:cNvSpPr txBox="1"/>
          <p:nvPr/>
        </p:nvSpPr>
        <p:spPr>
          <a:xfrm>
            <a:off x="7005252" y="3186641"/>
            <a:ext cx="457200" cy="3767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A3372D68-C03A-4673-A0AF-A9C79D9564FE}"/>
              </a:ext>
            </a:extLst>
          </p:cNvPr>
          <p:cNvSpPr txBox="1"/>
          <p:nvPr/>
        </p:nvSpPr>
        <p:spPr>
          <a:xfrm>
            <a:off x="7037336" y="3184498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‘R’</a:t>
            </a:r>
          </a:p>
        </p:txBody>
      </p: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243C563A-4728-4E75-8855-52229810D08D}"/>
              </a:ext>
            </a:extLst>
          </p:cNvPr>
          <p:cNvGrpSpPr/>
          <p:nvPr/>
        </p:nvGrpSpPr>
        <p:grpSpPr>
          <a:xfrm>
            <a:off x="8376852" y="3565499"/>
            <a:ext cx="457200" cy="378857"/>
            <a:chOff x="6781800" y="2743200"/>
            <a:chExt cx="457200" cy="378857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E34330AF-8D62-43F1-AD40-C0CDC04C9285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39336F90-7731-4120-B064-666B42370E6C}"/>
                </a:ext>
              </a:extLst>
            </p:cNvPr>
            <p:cNvSpPr txBox="1"/>
            <p:nvPr/>
          </p:nvSpPr>
          <p:spPr>
            <a:xfrm>
              <a:off x="6813884" y="2743200"/>
              <a:ext cx="405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  ’</a:t>
              </a:r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59E2977F-93BF-4F0A-A167-C4EB5A861B98}"/>
              </a:ext>
            </a:extLst>
          </p:cNvPr>
          <p:cNvGrpSpPr/>
          <p:nvPr/>
        </p:nvGrpSpPr>
        <p:grpSpPr>
          <a:xfrm>
            <a:off x="7462452" y="3946499"/>
            <a:ext cx="457200" cy="378857"/>
            <a:chOff x="6781800" y="2743200"/>
            <a:chExt cx="457200" cy="378857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4CB7664B-2ABA-4D62-9DC0-2F22B3752D92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9FD55EF4-C517-4192-A1BC-9852F2ADFF11}"/>
                </a:ext>
              </a:extLst>
            </p:cNvPr>
            <p:cNvSpPr txBox="1"/>
            <p:nvPr/>
          </p:nvSpPr>
          <p:spPr>
            <a:xfrm>
              <a:off x="6813884" y="2743200"/>
              <a:ext cx="405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‘a’</a:t>
              </a:r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C4D98AD3-8E2C-4A28-BB63-092B59B77AA8}"/>
              </a:ext>
            </a:extLst>
          </p:cNvPr>
          <p:cNvGrpSpPr/>
          <p:nvPr/>
        </p:nvGrpSpPr>
        <p:grpSpPr>
          <a:xfrm>
            <a:off x="7919652" y="3946499"/>
            <a:ext cx="457200" cy="378857"/>
            <a:chOff x="6781800" y="2743200"/>
            <a:chExt cx="457200" cy="378857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62E89387-7629-455A-8EB3-5B3D3DF66134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E78E9964-F565-4A69-BD9F-0E28899BAA33}"/>
                </a:ext>
              </a:extLst>
            </p:cNvPr>
            <p:cNvSpPr txBox="1"/>
            <p:nvPr/>
          </p:nvSpPr>
          <p:spPr>
            <a:xfrm>
              <a:off x="6813884" y="2743200"/>
              <a:ext cx="3845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‘s’</a:t>
              </a: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2FCB5F83-93A0-4B32-B0DC-7552A6A18AF4}"/>
              </a:ext>
            </a:extLst>
          </p:cNvPr>
          <p:cNvGrpSpPr/>
          <p:nvPr/>
        </p:nvGrpSpPr>
        <p:grpSpPr>
          <a:xfrm>
            <a:off x="8376852" y="3946499"/>
            <a:ext cx="457200" cy="378857"/>
            <a:chOff x="6781800" y="2743200"/>
            <a:chExt cx="457200" cy="378857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7BBB145A-215C-4FF7-A124-D015E7FC86C1}"/>
                </a:ext>
              </a:extLst>
            </p:cNvPr>
            <p:cNvSpPr txBox="1"/>
            <p:nvPr/>
          </p:nvSpPr>
          <p:spPr>
            <a:xfrm>
              <a:off x="6781800" y="2745343"/>
              <a:ext cx="457200" cy="37671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CADE157A-CDC8-4BD9-A0F8-1621AE2EC745}"/>
                </a:ext>
              </a:extLst>
            </p:cNvPr>
            <p:cNvSpPr txBox="1"/>
            <p:nvPr/>
          </p:nvSpPr>
          <p:spPr>
            <a:xfrm>
              <a:off x="6813884" y="2743200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‘t’</a:t>
              </a:r>
            </a:p>
          </p:txBody>
        </p:sp>
      </p:grpSp>
      <p:sp>
        <p:nvSpPr>
          <p:cNvPr id="284" name="TextBox 283">
            <a:extLst>
              <a:ext uri="{FF2B5EF4-FFF2-40B4-BE49-F238E27FC236}">
                <a16:creationId xmlns:a16="http://schemas.microsoft.com/office/drawing/2014/main" id="{B3334DA3-73AA-46B6-96D3-FC2AEA9E24FD}"/>
              </a:ext>
            </a:extLst>
          </p:cNvPr>
          <p:cNvSpPr txBox="1"/>
          <p:nvPr/>
        </p:nvSpPr>
        <p:spPr>
          <a:xfrm>
            <a:off x="7728688" y="432749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A2116282-1F70-4046-990B-494E373A282D}"/>
              </a:ext>
            </a:extLst>
          </p:cNvPr>
          <p:cNvSpPr txBox="1"/>
          <p:nvPr/>
        </p:nvSpPr>
        <p:spPr>
          <a:xfrm>
            <a:off x="6104961" y="317283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0x9200</a:t>
            </a:r>
            <a:endParaRPr lang="en-US" baseline="-25000" dirty="0"/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DE3815AA-D8FF-4779-8E7D-9A7ACECDC2BC}"/>
              </a:ext>
            </a:extLst>
          </p:cNvPr>
          <p:cNvSpPr txBox="1"/>
          <p:nvPr/>
        </p:nvSpPr>
        <p:spPr>
          <a:xfrm>
            <a:off x="7736109" y="465986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69870817-9422-4AD1-B3A1-1DDCD9A19A9F}"/>
              </a:ext>
            </a:extLst>
          </p:cNvPr>
          <p:cNvSpPr/>
          <p:nvPr/>
        </p:nvSpPr>
        <p:spPr>
          <a:xfrm>
            <a:off x="1749796" y="2534711"/>
            <a:ext cx="3855543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str_text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asciz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“Riverrun past[…]”;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len_text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.quad 700000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str_text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len_text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$0, $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</p:txBody>
      </p:sp>
    </p:spTree>
    <p:extLst>
      <p:ext uri="{BB962C8B-B14F-4D97-AF65-F5344CB8AC3E}">
        <p14:creationId xmlns:p14="http://schemas.microsoft.com/office/powerpoint/2010/main" val="1355806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BE2C27-8C6B-EDC8-655F-A1B826122A2E}"/>
              </a:ext>
            </a:extLst>
          </p:cNvPr>
          <p:cNvSpPr/>
          <p:nvPr/>
        </p:nvSpPr>
        <p:spPr>
          <a:xfrm>
            <a:off x="748145" y="4267192"/>
            <a:ext cx="1727200" cy="42487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76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27140" y="6479720"/>
            <a:ext cx="2133600" cy="365125"/>
          </a:xfrm>
        </p:spPr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690177" y="2594429"/>
            <a:ext cx="3443514" cy="23742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TwoInts</a:t>
            </a: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f1;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f2;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fun(){</a:t>
            </a:r>
            <a:b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a;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struct </a:t>
            </a:r>
            <a:r>
              <a:rPr lang="en-US" sz="18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TwoInts</a:t>
            </a: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z;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5E1112BF-75C1-4090-A824-19B2511CF227}"/>
              </a:ext>
            </a:extLst>
          </p:cNvPr>
          <p:cNvSpPr txBox="1">
            <a:spLocks/>
          </p:cNvSpPr>
          <p:nvPr/>
        </p:nvSpPr>
        <p:spPr>
          <a:xfrm>
            <a:off x="2152650" y="26113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Struct/Class Handling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 Generation III (Other </a:t>
            </a:r>
            <a:r>
              <a:rPr lang="en-US" sz="2000" i="1" dirty="0" err="1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Codegen</a:t>
            </a: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)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120" name="Content Placeholder 1">
            <a:extLst>
              <a:ext uri="{FF2B5EF4-FFF2-40B4-BE49-F238E27FC236}">
                <a16:creationId xmlns:a16="http://schemas.microsoft.com/office/drawing/2014/main" id="{00209DFF-95C4-4719-B479-4E06BDE5C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09" y="1699469"/>
            <a:ext cx="4124778" cy="4556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Basic idea: </a:t>
            </a:r>
          </a:p>
          <a:p>
            <a:r>
              <a:rPr lang="en-US" dirty="0"/>
              <a:t>Flatten all fields, lay out sequentially in memory</a:t>
            </a:r>
          </a:p>
        </p:txBody>
      </p:sp>
    </p:spTree>
    <p:extLst>
      <p:ext uri="{BB962C8B-B14F-4D97-AF65-F5344CB8AC3E}">
        <p14:creationId xmlns:p14="http://schemas.microsoft.com/office/powerpoint/2010/main" val="1089610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27140" y="6479720"/>
            <a:ext cx="2133600" cy="365125"/>
          </a:xfrm>
        </p:spPr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019800" y="1375233"/>
            <a:ext cx="4572000" cy="23742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TwoInts</a:t>
            </a: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f1;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f2;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fun(){</a:t>
            </a:r>
            <a:b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a;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struct </a:t>
            </a:r>
            <a:r>
              <a:rPr lang="en-US" sz="18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TwoInts</a:t>
            </a: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z;</a:t>
            </a: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5E1112BF-75C1-4090-A824-19B2511CF227}"/>
              </a:ext>
            </a:extLst>
          </p:cNvPr>
          <p:cNvSpPr txBox="1">
            <a:spLocks/>
          </p:cNvSpPr>
          <p:nvPr/>
        </p:nvSpPr>
        <p:spPr>
          <a:xfrm>
            <a:off x="2152650" y="26113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Struct/Class Handling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 Generation III (Other </a:t>
            </a:r>
            <a:r>
              <a:rPr lang="en-US" sz="2000" i="1" dirty="0" err="1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Codegen</a:t>
            </a: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)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AA9B30EC-DAE5-4F40-8B9C-952F07489775}"/>
              </a:ext>
            </a:extLst>
          </p:cNvPr>
          <p:cNvSpPr/>
          <p:nvPr/>
        </p:nvSpPr>
        <p:spPr>
          <a:xfrm>
            <a:off x="1688554" y="3831771"/>
            <a:ext cx="8903246" cy="2647948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4472C4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91A4D88-4ADD-4D94-85BC-156650E615A1}"/>
              </a:ext>
            </a:extLst>
          </p:cNvPr>
          <p:cNvSpPr/>
          <p:nvPr/>
        </p:nvSpPr>
        <p:spPr>
          <a:xfrm>
            <a:off x="8682421" y="4603949"/>
            <a:ext cx="1285994" cy="45719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396D125-AE4F-4151-8FF4-0CEE2BB0BA5A}"/>
              </a:ext>
            </a:extLst>
          </p:cNvPr>
          <p:cNvSpPr/>
          <p:nvPr/>
        </p:nvSpPr>
        <p:spPr>
          <a:xfrm>
            <a:off x="8158537" y="4603953"/>
            <a:ext cx="1285994" cy="45719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74" name="boundNArg">
            <a:extLst>
              <a:ext uri="{FF2B5EF4-FFF2-40B4-BE49-F238E27FC236}">
                <a16:creationId xmlns:a16="http://schemas.microsoft.com/office/drawing/2014/main" id="{E9BD6D94-D374-4EC0-B2F1-96D914821CF1}"/>
              </a:ext>
            </a:extLst>
          </p:cNvPr>
          <p:cNvGrpSpPr/>
          <p:nvPr/>
        </p:nvGrpSpPr>
        <p:grpSpPr>
          <a:xfrm>
            <a:off x="7499947" y="4604344"/>
            <a:ext cx="2162300" cy="184667"/>
            <a:chOff x="5758232" y="5025252"/>
            <a:chExt cx="2162300" cy="184667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4FF0E60-BF00-4E0B-AF5B-E00E7DF1E8E3}"/>
                </a:ext>
              </a:extLst>
            </p:cNvPr>
            <p:cNvSpPr/>
            <p:nvPr/>
          </p:nvSpPr>
          <p:spPr>
            <a:xfrm>
              <a:off x="5778614" y="5025258"/>
              <a:ext cx="2141918" cy="45719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E0491D74-71FF-4C59-A562-9949C27E4958}"/>
                </a:ext>
              </a:extLst>
            </p:cNvPr>
            <p:cNvSpPr/>
            <p:nvPr/>
          </p:nvSpPr>
          <p:spPr>
            <a:xfrm rot="5400000">
              <a:off x="5688758" y="5094726"/>
              <a:ext cx="184667" cy="45719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16B5771-91ED-42F9-91BB-A220CF22D915}"/>
              </a:ext>
            </a:extLst>
          </p:cNvPr>
          <p:cNvGrpSpPr/>
          <p:nvPr/>
        </p:nvGrpSpPr>
        <p:grpSpPr>
          <a:xfrm>
            <a:off x="9619620" y="4603947"/>
            <a:ext cx="780179" cy="185043"/>
            <a:chOff x="8095619" y="5024855"/>
            <a:chExt cx="780179" cy="185043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18358AB-13B7-41D0-AF4F-A1476CD99D1D}"/>
                </a:ext>
              </a:extLst>
            </p:cNvPr>
            <p:cNvSpPr/>
            <p:nvPr/>
          </p:nvSpPr>
          <p:spPr>
            <a:xfrm>
              <a:off x="8095619" y="5024855"/>
              <a:ext cx="777420" cy="45719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17A023B-087E-4F7F-A14B-D80526E04488}"/>
                </a:ext>
              </a:extLst>
            </p:cNvPr>
            <p:cNvSpPr/>
            <p:nvPr/>
          </p:nvSpPr>
          <p:spPr>
            <a:xfrm rot="5400000">
              <a:off x="8770214" y="5104314"/>
              <a:ext cx="165449" cy="45719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305FFEFA-8B32-45F4-8517-B37F819BC35B}"/>
              </a:ext>
            </a:extLst>
          </p:cNvPr>
          <p:cNvSpPr/>
          <p:nvPr/>
        </p:nvSpPr>
        <p:spPr>
          <a:xfrm>
            <a:off x="9242936" y="5193274"/>
            <a:ext cx="1160587" cy="36933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3" name="freeMemory">
            <a:extLst>
              <a:ext uri="{FF2B5EF4-FFF2-40B4-BE49-F238E27FC236}">
                <a16:creationId xmlns:a16="http://schemas.microsoft.com/office/drawing/2014/main" id="{DDD9791C-0F4D-46E3-9549-D3A94BC770D6}"/>
              </a:ext>
            </a:extLst>
          </p:cNvPr>
          <p:cNvSpPr/>
          <p:nvPr/>
        </p:nvSpPr>
        <p:spPr>
          <a:xfrm>
            <a:off x="1761494" y="5188947"/>
            <a:ext cx="7477354" cy="38391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4F05C58-4B18-4008-9A9D-75C185C62850}"/>
              </a:ext>
            </a:extLst>
          </p:cNvPr>
          <p:cNvSpPr txBox="1"/>
          <p:nvPr/>
        </p:nvSpPr>
        <p:spPr>
          <a:xfrm>
            <a:off x="9734947" y="4953622"/>
            <a:ext cx="6190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sz="1400" i="1" kern="0" dirty="0">
                <a:solidFill>
                  <a:prstClr val="black"/>
                </a:solidFill>
              </a:rPr>
              <a:t>books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9521602-6A99-44DB-BEA3-B7D31D4F4E1C}"/>
              </a:ext>
            </a:extLst>
          </p:cNvPr>
          <p:cNvSpPr txBox="1"/>
          <p:nvPr/>
        </p:nvSpPr>
        <p:spPr>
          <a:xfrm>
            <a:off x="9313270" y="490491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a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1E0A939-A03C-4265-8E3B-C02B14E4FC92}"/>
              </a:ext>
            </a:extLst>
          </p:cNvPr>
          <p:cNvCxnSpPr>
            <a:cxnSpLocks/>
          </p:cNvCxnSpPr>
          <p:nvPr/>
        </p:nvCxnSpPr>
        <p:spPr>
          <a:xfrm>
            <a:off x="9647987" y="5197117"/>
            <a:ext cx="0" cy="354829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A02440A2-794E-4CBB-A1F9-883B9F376B25}"/>
              </a:ext>
            </a:extLst>
          </p:cNvPr>
          <p:cNvSpPr/>
          <p:nvPr/>
        </p:nvSpPr>
        <p:spPr>
          <a:xfrm>
            <a:off x="9628636" y="5195485"/>
            <a:ext cx="781310" cy="36933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1249C23A-757C-48D3-8DB0-86F5F7F43787}"/>
              </a:ext>
            </a:extLst>
          </p:cNvPr>
          <p:cNvSpPr/>
          <p:nvPr/>
        </p:nvSpPr>
        <p:spPr>
          <a:xfrm>
            <a:off x="9619620" y="5195485"/>
            <a:ext cx="794415" cy="369332"/>
          </a:xfrm>
          <a:prstGeom prst="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memory2arg">
            <a:extLst>
              <a:ext uri="{FF2B5EF4-FFF2-40B4-BE49-F238E27FC236}">
                <a16:creationId xmlns:a16="http://schemas.microsoft.com/office/drawing/2014/main" id="{79B2E484-E3A4-4955-8283-8D2E9F5A1F56}"/>
              </a:ext>
            </a:extLst>
          </p:cNvPr>
          <p:cNvSpPr/>
          <p:nvPr/>
        </p:nvSpPr>
        <p:spPr>
          <a:xfrm>
            <a:off x="8688000" y="5194952"/>
            <a:ext cx="538281" cy="36933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8" name="memoryNarg">
            <a:extLst>
              <a:ext uri="{FF2B5EF4-FFF2-40B4-BE49-F238E27FC236}">
                <a16:creationId xmlns:a16="http://schemas.microsoft.com/office/drawing/2014/main" id="{2EFC2F97-3B44-4640-9038-6CA4970635AF}"/>
              </a:ext>
            </a:extLst>
          </p:cNvPr>
          <p:cNvSpPr/>
          <p:nvPr/>
        </p:nvSpPr>
        <p:spPr>
          <a:xfrm>
            <a:off x="8130385" y="5196430"/>
            <a:ext cx="538281" cy="36933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6796655-5DF0-4816-BA8B-1535638381AF}"/>
              </a:ext>
            </a:extLst>
          </p:cNvPr>
          <p:cNvSpPr/>
          <p:nvPr/>
        </p:nvSpPr>
        <p:spPr>
          <a:xfrm>
            <a:off x="8625298" y="4430924"/>
            <a:ext cx="663956" cy="31093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algn="ctr" defTabSz="914400"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fun AR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950CF38-B8D4-4BA6-AA1A-DD42A949279E}"/>
              </a:ext>
            </a:extLst>
          </p:cNvPr>
          <p:cNvGrpSpPr/>
          <p:nvPr/>
        </p:nvGrpSpPr>
        <p:grpSpPr>
          <a:xfrm>
            <a:off x="10229678" y="5626738"/>
            <a:ext cx="291237" cy="676351"/>
            <a:chOff x="8705677" y="5822678"/>
            <a:chExt cx="291237" cy="676351"/>
          </a:xfrm>
        </p:grpSpPr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FAB4AB60-0EBB-4DCA-B856-2F6A91163B33}"/>
                </a:ext>
              </a:extLst>
            </p:cNvPr>
            <p:cNvCxnSpPr/>
            <p:nvPr/>
          </p:nvCxnSpPr>
          <p:spPr>
            <a:xfrm flipV="1">
              <a:off x="8848901" y="5822678"/>
              <a:ext cx="0" cy="339701"/>
            </a:xfrm>
            <a:prstGeom prst="straightConnector1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F310E8AD-876B-4EA3-8170-9D84C28568CC}"/>
                </a:ext>
              </a:extLst>
            </p:cNvPr>
            <p:cNvSpPr/>
            <p:nvPr/>
          </p:nvSpPr>
          <p:spPr>
            <a:xfrm>
              <a:off x="8705677" y="6162302"/>
              <a:ext cx="291237" cy="33672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algn="ctr" defTabSz="914400">
                <a:defRPr/>
              </a:pPr>
              <a:r>
                <a:rPr lang="en-US" kern="0" dirty="0" err="1">
                  <a:solidFill>
                    <a:prstClr val="black"/>
                  </a:solidFill>
                  <a:latin typeface="Calibri" panose="020F0502020204030204"/>
                </a:rPr>
                <a:t>fp</a:t>
              </a:r>
              <a:endParaRPr lang="en-US" kern="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07" name="stackWithoutCallee">
            <a:extLst>
              <a:ext uri="{FF2B5EF4-FFF2-40B4-BE49-F238E27FC236}">
                <a16:creationId xmlns:a16="http://schemas.microsoft.com/office/drawing/2014/main" id="{322C9284-600A-4405-BE88-CEA89D39DD69}"/>
              </a:ext>
            </a:extLst>
          </p:cNvPr>
          <p:cNvSpPr/>
          <p:nvPr/>
        </p:nvSpPr>
        <p:spPr>
          <a:xfrm>
            <a:off x="7499947" y="3967056"/>
            <a:ext cx="2903571" cy="367884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reeWithoutCallee">
            <a:extLst>
              <a:ext uri="{FF2B5EF4-FFF2-40B4-BE49-F238E27FC236}">
                <a16:creationId xmlns:a16="http://schemas.microsoft.com/office/drawing/2014/main" id="{C14E96CD-57F2-426B-A18C-AC7215060172}"/>
              </a:ext>
            </a:extLst>
          </p:cNvPr>
          <p:cNvSpPr/>
          <p:nvPr/>
        </p:nvSpPr>
        <p:spPr>
          <a:xfrm>
            <a:off x="1761495" y="3963382"/>
            <a:ext cx="5689093" cy="36933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ysDash"/>
            <a:miter lim="800000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freeSpaceLabel">
            <a:extLst>
              <a:ext uri="{FF2B5EF4-FFF2-40B4-BE49-F238E27FC236}">
                <a16:creationId xmlns:a16="http://schemas.microsoft.com/office/drawing/2014/main" id="{986C7356-80BB-46AC-80EF-11A4567B090D}"/>
              </a:ext>
            </a:extLst>
          </p:cNvPr>
          <p:cNvSpPr/>
          <p:nvPr/>
        </p:nvSpPr>
        <p:spPr>
          <a:xfrm>
            <a:off x="3296434" y="3969086"/>
            <a:ext cx="1901458" cy="369332"/>
          </a:xfrm>
          <a:prstGeom prst="rect">
            <a:avLst/>
          </a:prstGeom>
          <a:noFill/>
          <a:ln w="12700" cap="flat" cmpd="sng" algn="ctr">
            <a:noFill/>
            <a:prstDash val="sysDash"/>
            <a:miter lim="800000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free space</a:t>
            </a:r>
          </a:p>
        </p:txBody>
      </p:sp>
      <p:sp>
        <p:nvSpPr>
          <p:cNvPr id="110" name="stackLabel">
            <a:extLst>
              <a:ext uri="{FF2B5EF4-FFF2-40B4-BE49-F238E27FC236}">
                <a16:creationId xmlns:a16="http://schemas.microsoft.com/office/drawing/2014/main" id="{5EB2C168-2F68-47AE-8395-B994FC1ABB05}"/>
              </a:ext>
            </a:extLst>
          </p:cNvPr>
          <p:cNvSpPr/>
          <p:nvPr/>
        </p:nvSpPr>
        <p:spPr>
          <a:xfrm>
            <a:off x="9446174" y="3972260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kern="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</a:t>
            </a:r>
            <a:r>
              <a:rPr lang="en-US" kern="0" dirty="0">
                <a:solidFill>
                  <a:prstClr val="black"/>
                </a:solidFill>
                <a:latin typeface="Calibri" panose="020F0502020204030204"/>
              </a:rPr>
              <a:t> stack</a:t>
            </a: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111" name="straightNewFP">
            <a:extLst>
              <a:ext uri="{FF2B5EF4-FFF2-40B4-BE49-F238E27FC236}">
                <a16:creationId xmlns:a16="http://schemas.microsoft.com/office/drawing/2014/main" id="{9CC8B396-97EB-4CF7-B793-792ED3256BDA}"/>
              </a:ext>
            </a:extLst>
          </p:cNvPr>
          <p:cNvGrpSpPr/>
          <p:nvPr/>
        </p:nvGrpSpPr>
        <p:grpSpPr>
          <a:xfrm>
            <a:off x="7450587" y="5626143"/>
            <a:ext cx="274630" cy="639478"/>
            <a:chOff x="5505674" y="5669684"/>
            <a:chExt cx="274630" cy="639478"/>
          </a:xfrm>
        </p:grpSpPr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9274ABE1-441A-47AA-B87A-2BD6815DBDBC}"/>
                </a:ext>
              </a:extLst>
            </p:cNvPr>
            <p:cNvCxnSpPr/>
            <p:nvPr/>
          </p:nvCxnSpPr>
          <p:spPr>
            <a:xfrm flipV="1">
              <a:off x="5632288" y="5669684"/>
              <a:ext cx="0" cy="339701"/>
            </a:xfrm>
            <a:prstGeom prst="straightConnector1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AA9350DF-6431-4020-8040-CD1D5CD89CFD}"/>
                </a:ext>
              </a:extLst>
            </p:cNvPr>
            <p:cNvSpPr/>
            <p:nvPr/>
          </p:nvSpPr>
          <p:spPr>
            <a:xfrm>
              <a:off x="5505674" y="5972435"/>
              <a:ext cx="274630" cy="33672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algn="ctr" defTabSz="914400">
                <a:defRPr/>
              </a:pPr>
              <a:r>
                <a:rPr lang="en-US" kern="0" dirty="0" err="1">
                  <a:solidFill>
                    <a:prstClr val="black"/>
                  </a:solidFill>
                  <a:latin typeface="Calibri" panose="020F0502020204030204"/>
                </a:rPr>
                <a:t>sp</a:t>
              </a:r>
              <a:endParaRPr lang="en-US" kern="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15" name="memory1arg">
            <a:extLst>
              <a:ext uri="{FF2B5EF4-FFF2-40B4-BE49-F238E27FC236}">
                <a16:creationId xmlns:a16="http://schemas.microsoft.com/office/drawing/2014/main" id="{7693B1E1-2175-4629-ADA5-914FB6443B3D}"/>
              </a:ext>
            </a:extLst>
          </p:cNvPr>
          <p:cNvSpPr/>
          <p:nvPr/>
        </p:nvSpPr>
        <p:spPr>
          <a:xfrm>
            <a:off x="7579453" y="5194955"/>
            <a:ext cx="538281" cy="36933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defTabSz="914400">
              <a:defRPr/>
            </a:pPr>
            <a:endParaRPr lang="en-US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7" name="lblNarg">
            <a:extLst>
              <a:ext uri="{FF2B5EF4-FFF2-40B4-BE49-F238E27FC236}">
                <a16:creationId xmlns:a16="http://schemas.microsoft.com/office/drawing/2014/main" id="{A1C10501-D0F3-4BA3-9B44-7647EB7BF050}"/>
              </a:ext>
            </a:extLst>
          </p:cNvPr>
          <p:cNvSpPr txBox="1"/>
          <p:nvPr/>
        </p:nvSpPr>
        <p:spPr>
          <a:xfrm>
            <a:off x="7720979" y="4859709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z</a:t>
            </a:r>
          </a:p>
        </p:txBody>
      </p:sp>
      <p:sp>
        <p:nvSpPr>
          <p:cNvPr id="118" name="lblNarg">
            <a:extLst>
              <a:ext uri="{FF2B5EF4-FFF2-40B4-BE49-F238E27FC236}">
                <a16:creationId xmlns:a16="http://schemas.microsoft.com/office/drawing/2014/main" id="{0DAB8255-02F3-45C9-98B3-5FE18C7900B4}"/>
              </a:ext>
            </a:extLst>
          </p:cNvPr>
          <p:cNvSpPr txBox="1"/>
          <p:nvPr/>
        </p:nvSpPr>
        <p:spPr>
          <a:xfrm>
            <a:off x="8161910" y="489048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f1</a:t>
            </a:r>
          </a:p>
        </p:txBody>
      </p:sp>
      <p:sp>
        <p:nvSpPr>
          <p:cNvPr id="119" name="lblNarg">
            <a:extLst>
              <a:ext uri="{FF2B5EF4-FFF2-40B4-BE49-F238E27FC236}">
                <a16:creationId xmlns:a16="http://schemas.microsoft.com/office/drawing/2014/main" id="{72C25F74-BADC-45F2-8892-A7C4829BF01B}"/>
              </a:ext>
            </a:extLst>
          </p:cNvPr>
          <p:cNvSpPr txBox="1"/>
          <p:nvPr/>
        </p:nvSpPr>
        <p:spPr>
          <a:xfrm>
            <a:off x="8640883" y="4905001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f2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710B48E-C2F4-4E05-ACBA-50792361A678}"/>
              </a:ext>
            </a:extLst>
          </p:cNvPr>
          <p:cNvCxnSpPr/>
          <p:nvPr/>
        </p:nvCxnSpPr>
        <p:spPr>
          <a:xfrm>
            <a:off x="8158537" y="4856146"/>
            <a:ext cx="992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lblNarg">
            <a:extLst>
              <a:ext uri="{FF2B5EF4-FFF2-40B4-BE49-F238E27FC236}">
                <a16:creationId xmlns:a16="http://schemas.microsoft.com/office/drawing/2014/main" id="{99BF6E39-009A-453E-A9F1-37B3675132B5}"/>
              </a:ext>
            </a:extLst>
          </p:cNvPr>
          <p:cNvSpPr txBox="1"/>
          <p:nvPr/>
        </p:nvSpPr>
        <p:spPr>
          <a:xfrm>
            <a:off x="8482976" y="4656506"/>
            <a:ext cx="2616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kern="0" dirty="0">
                <a:solidFill>
                  <a:prstClr val="black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696635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600200" y="1524000"/>
            <a:ext cx="8915400" cy="2362200"/>
          </a:xfrm>
        </p:spPr>
        <p:txBody>
          <a:bodyPr>
            <a:normAutofit/>
          </a:bodyPr>
          <a:lstStyle/>
          <a:p>
            <a:r>
              <a:rPr lang="en-US" dirty="0"/>
              <a:t>Fortunately, we know the offset from the base of a struct to a certain field statically</a:t>
            </a:r>
          </a:p>
          <a:p>
            <a:pPr lvl="1"/>
            <a:r>
              <a:rPr lang="en-US" dirty="0"/>
              <a:t>The compiler can do the math for the slot address</a:t>
            </a:r>
          </a:p>
          <a:p>
            <a:pPr marL="457200" lvl="1" indent="0">
              <a:buNone/>
            </a:pPr>
            <a:r>
              <a:rPr lang="en-US" dirty="0"/>
              <a:t>(In contrast with pointers)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4343400"/>
            <a:ext cx="36311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Demo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Demo inst2;</a:t>
            </a:r>
          </a:p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inst.b.c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inst2.b.c + 1;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196980" y="5181602"/>
            <a:ext cx="1765420" cy="685799"/>
            <a:chOff x="672980" y="5943601"/>
            <a:chExt cx="1765420" cy="685799"/>
          </a:xfrm>
        </p:grpSpPr>
        <p:sp>
          <p:nvSpPr>
            <p:cNvPr id="16" name="Right Brace 15"/>
            <p:cNvSpPr/>
            <p:nvPr/>
          </p:nvSpPr>
          <p:spPr>
            <a:xfrm rot="5400000">
              <a:off x="1352897" y="5547668"/>
              <a:ext cx="308570" cy="110043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2980" y="6260068"/>
              <a:ext cx="17654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>
                <a:defRPr/>
              </a:pPr>
              <a:r>
                <a:rPr lang="en-US" dirty="0">
                  <a:solidFill>
                    <a:prstClr val="black"/>
                  </a:solidFill>
                  <a:latin typeface="Calibri"/>
                </a:rPr>
                <a:t>load this address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038599" y="5177830"/>
            <a:ext cx="1680196" cy="677902"/>
            <a:chOff x="2514599" y="5939830"/>
            <a:chExt cx="1680196" cy="677902"/>
          </a:xfrm>
        </p:grpSpPr>
        <p:sp>
          <p:nvSpPr>
            <p:cNvPr id="15" name="Right Brace 14"/>
            <p:cNvSpPr/>
            <p:nvPr/>
          </p:nvSpPr>
          <p:spPr>
            <a:xfrm rot="5400000">
              <a:off x="2910532" y="5543897"/>
              <a:ext cx="308570" cy="110043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654180" y="6248400"/>
              <a:ext cx="15406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>
                <a:defRPr/>
              </a:pPr>
              <a:r>
                <a:rPr lang="en-US" dirty="0">
                  <a:solidFill>
                    <a:prstClr val="black"/>
                  </a:solidFill>
                  <a:latin typeface="Calibri"/>
                </a:rPr>
                <a:t>load this value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D58ECC12-57AD-4823-96BA-3E0562D3BE39}"/>
              </a:ext>
            </a:extLst>
          </p:cNvPr>
          <p:cNvSpPr txBox="1">
            <a:spLocks/>
          </p:cNvSpPr>
          <p:nvPr/>
        </p:nvSpPr>
        <p:spPr>
          <a:xfrm>
            <a:off x="2152650" y="18856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Struct/Class Dot Access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 Generation III (Other </a:t>
            </a:r>
            <a:r>
              <a:rPr lang="en-US" sz="2000" i="1" dirty="0" err="1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Codegen</a:t>
            </a:r>
            <a:r>
              <a:rPr lang="en-US" sz="2000" i="1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)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22941C9-07BA-40C5-A79D-DF4C889E528E}"/>
              </a:ext>
            </a:extLst>
          </p:cNvPr>
          <p:cNvSpPr txBox="1"/>
          <p:nvPr/>
        </p:nvSpPr>
        <p:spPr>
          <a:xfrm>
            <a:off x="7326059" y="4962207"/>
            <a:ext cx="25282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Demo{</a:t>
            </a:r>
            <a:b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Inner b;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D23730-05F7-47F1-96DE-373EA3091C45}"/>
              </a:ext>
            </a:extLst>
          </p:cNvPr>
          <p:cNvSpPr txBox="1"/>
          <p:nvPr/>
        </p:nvSpPr>
        <p:spPr>
          <a:xfrm>
            <a:off x="7326060" y="3523336"/>
            <a:ext cx="19768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Inner{</a:t>
            </a:r>
            <a:b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hi;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there;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c;</a:t>
            </a:r>
          </a:p>
          <a:p>
            <a:pPr defTabSz="914400">
              <a:defRPr/>
            </a:pPr>
            <a:r>
              <a:rPr lang="en-US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71255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22" grpId="0"/>
      <p:bldP spid="2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2AF6654-0246-404E-BB8B-D309CC20E88D}"/>
              </a:ext>
            </a:extLst>
          </p:cNvPr>
          <p:cNvSpPr txBox="1">
            <a:spLocks/>
          </p:cNvSpPr>
          <p:nvPr/>
        </p:nvSpPr>
        <p:spPr>
          <a:xfrm>
            <a:off x="2152650" y="18856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What About Our Compiler?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Generation: Addendum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125734F-226C-4B92-889E-0502E44AD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524000"/>
            <a:ext cx="8915400" cy="5094514"/>
          </a:xfrm>
        </p:spPr>
        <p:txBody>
          <a:bodyPr>
            <a:normAutofit/>
          </a:bodyPr>
          <a:lstStyle/>
          <a:p>
            <a:r>
              <a:rPr lang="en-US" dirty="0"/>
              <a:t>Much of the preceding discussion won’t be necessary for the projects:</a:t>
            </a:r>
          </a:p>
          <a:p>
            <a:pPr lvl="1"/>
            <a:r>
              <a:rPr lang="en-US" dirty="0"/>
              <a:t>We </a:t>
            </a:r>
            <a:r>
              <a:rPr lang="en-US" b="1" dirty="0"/>
              <a:t>do </a:t>
            </a:r>
            <a:r>
              <a:rPr lang="en-US" dirty="0"/>
              <a:t>have strings and arrays</a:t>
            </a:r>
          </a:p>
          <a:p>
            <a:pPr lvl="1"/>
            <a:r>
              <a:rPr lang="en-US" dirty="0"/>
              <a:t>Our 3AC already expects that strings will be global</a:t>
            </a:r>
          </a:p>
        </p:txBody>
      </p:sp>
    </p:spTree>
    <p:extLst>
      <p:ext uri="{BB962C8B-B14F-4D97-AF65-F5344CB8AC3E}">
        <p14:creationId xmlns:p14="http://schemas.microsoft.com/office/powerpoint/2010/main" val="850585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Lecture Outline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Scopes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12889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7966893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8975" y="3972139"/>
            <a:ext cx="3119372" cy="18313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DEF2361-EF5B-C773-430F-EA2C1F14F8BE}"/>
              </a:ext>
            </a:extLst>
          </p:cNvPr>
          <p:cNvGrpSpPr/>
          <p:nvPr/>
        </p:nvGrpSpPr>
        <p:grpSpPr>
          <a:xfrm>
            <a:off x="3814618" y="2161309"/>
            <a:ext cx="4948626" cy="2355273"/>
            <a:chOff x="3814618" y="2161309"/>
            <a:chExt cx="4948626" cy="235527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DC298BE-BE56-4BE9-AE76-7D4C92E5101F}"/>
                </a:ext>
              </a:extLst>
            </p:cNvPr>
            <p:cNvSpPr txBox="1"/>
            <p:nvPr/>
          </p:nvSpPr>
          <p:spPr>
            <a:xfrm>
              <a:off x="4418208" y="3033642"/>
              <a:ext cx="434503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chemeClr val="accent2"/>
                  </a:solidFill>
                </a:rPr>
                <a:t>Not an exhaustive list!</a:t>
              </a:r>
            </a:p>
          </p:txBody>
        </p:sp>
        <p:sp>
          <p:nvSpPr>
            <p:cNvPr id="3" name="Right Brace 2">
              <a:extLst>
                <a:ext uri="{FF2B5EF4-FFF2-40B4-BE49-F238E27FC236}">
                  <a16:creationId xmlns:a16="http://schemas.microsoft.com/office/drawing/2014/main" id="{87167ECC-249C-820F-F5D0-6C234620E6AA}"/>
                </a:ext>
              </a:extLst>
            </p:cNvPr>
            <p:cNvSpPr/>
            <p:nvPr/>
          </p:nvSpPr>
          <p:spPr>
            <a:xfrm>
              <a:off x="3814618" y="2161309"/>
              <a:ext cx="498764" cy="2355273"/>
            </a:xfrm>
            <a:prstGeom prst="rightBrac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253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2AF6654-0246-404E-BB8B-D309CC20E88D}"/>
              </a:ext>
            </a:extLst>
          </p:cNvPr>
          <p:cNvSpPr txBox="1">
            <a:spLocks/>
          </p:cNvSpPr>
          <p:nvPr/>
        </p:nvSpPr>
        <p:spPr>
          <a:xfrm>
            <a:off x="2152650" y="18856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Summary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125734F-226C-4B92-889E-0502E44AD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524000"/>
            <a:ext cx="8915400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Best practices for the language depend on the constructs</a:t>
            </a:r>
          </a:p>
          <a:p>
            <a:r>
              <a:rPr lang="en-US" dirty="0"/>
              <a:t>Helpful to have a notion of memory address</a:t>
            </a:r>
          </a:p>
          <a:p>
            <a:r>
              <a:rPr lang="en-US" dirty="0"/>
              <a:t>Immutable strings means they can be global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2AF6654-0246-404E-BB8B-D309CC20E88D}"/>
              </a:ext>
            </a:extLst>
          </p:cNvPr>
          <p:cNvSpPr txBox="1">
            <a:spLocks/>
          </p:cNvSpPr>
          <p:nvPr/>
        </p:nvSpPr>
        <p:spPr>
          <a:xfrm>
            <a:off x="2152650" y="18856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  <a:defRPr/>
            </a:pPr>
            <a:r>
              <a:rPr lang="en-US" sz="45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  <a:t>Next Time</a:t>
            </a:r>
            <a:br>
              <a:rPr lang="en-US" sz="5000" dirty="0">
                <a:ln w="12700">
                  <a:solidFill>
                    <a:sysClr val="windowText" lastClr="000000"/>
                  </a:solidFill>
                </a:ln>
                <a:solidFill>
                  <a:sysClr val="window" lastClr="FFFFFF">
                    <a:lumMod val="85000"/>
                  </a:sysClr>
                </a:solidFill>
                <a:latin typeface="Calibri Light" panose="020F0302020204030204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ysClr val="windowText" lastClr="000000"/>
                </a:solidFill>
              </a:ln>
              <a:solidFill>
                <a:sysClr val="window" lastClr="FFFFFF">
                  <a:lumMod val="85000"/>
                </a:sysClr>
              </a:solidFill>
              <a:latin typeface="Calibri Light" panose="020F0302020204030204"/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125734F-226C-4B92-889E-0502E44AD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524000"/>
            <a:ext cx="8915400" cy="5094514"/>
          </a:xfrm>
        </p:spPr>
        <p:txBody>
          <a:bodyPr>
            <a:normAutofit/>
          </a:bodyPr>
          <a:lstStyle/>
          <a:p>
            <a:r>
              <a:rPr lang="en-US" dirty="0"/>
              <a:t>We’ll look at optimizing the machine code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01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400">
              <a:defRPr/>
            </a:pPr>
            <a:fld id="{3F434600-A827-4B55-A62A-0A2DA75D7B7E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>
                <a:defRPr/>
              </a:pPr>
              <a:t>29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87625-E82F-4159-BB59-78F678938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(BONUS MATERIAL)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Anything after this slide is bonus material and will not be on exams / projects / written work</a:t>
            </a:r>
          </a:p>
        </p:txBody>
      </p:sp>
    </p:spTree>
    <p:extLst>
      <p:ext uri="{BB962C8B-B14F-4D97-AF65-F5344CB8AC3E}">
        <p14:creationId xmlns:p14="http://schemas.microsoft.com/office/powerpoint/2010/main" val="1579415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E4F3A9B3-B38F-49C3-835B-8A2D4CD2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646" y="4801805"/>
            <a:ext cx="8581292" cy="1954163"/>
          </a:xfrm>
        </p:spPr>
        <p:txBody>
          <a:bodyPr>
            <a:normAutofit/>
          </a:bodyPr>
          <a:lstStyle/>
          <a:p>
            <a:b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</a:br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“Other” </a:t>
            </a:r>
            <a:r>
              <a:rPr lang="en-US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Codegen</a:t>
            </a:r>
            <a:endParaRPr lang="en-US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3510" y="6356352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5173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28A6B-E377-4F15-BFD2-18BB43EAF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Accessing Outer Scopes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46" y="1825625"/>
            <a:ext cx="10515600" cy="4351338"/>
          </a:xfrm>
        </p:spPr>
        <p:txBody>
          <a:bodyPr/>
          <a:lstStyle/>
          <a:p>
            <a:r>
              <a:rPr lang="en-US" dirty="0"/>
              <a:t>Static scope</a:t>
            </a:r>
          </a:p>
          <a:p>
            <a:pPr lvl="1"/>
            <a:r>
              <a:rPr lang="en-US" dirty="0"/>
              <a:t>Variable declared in one procedure and accessed in a nested one</a:t>
            </a:r>
          </a:p>
          <a:p>
            <a:r>
              <a:rPr lang="en-US" dirty="0"/>
              <a:t>Dynamic scope</a:t>
            </a:r>
          </a:p>
          <a:p>
            <a:pPr lvl="1"/>
            <a:r>
              <a:rPr lang="en-US" dirty="0"/>
              <a:t>Any variable use not locally declared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92446" y="6356350"/>
            <a:ext cx="2743200" cy="365125"/>
          </a:xfrm>
        </p:spPr>
        <p:txBody>
          <a:bodyPr/>
          <a:lstStyle/>
          <a:p>
            <a:fld id="{3F434600-A827-4B55-A62A-0A2DA75D7B7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2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5D48B8C-5DB6-4D81-AF2F-6DF7FB2AF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8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Nested Functions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57988" y="2819400"/>
            <a:ext cx="7696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 = 0;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subprog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a = a + 1;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311188" y="6356350"/>
            <a:ext cx="2743200" cy="365125"/>
          </a:xfrm>
        </p:spPr>
        <p:txBody>
          <a:bodyPr/>
          <a:lstStyle/>
          <a:p>
            <a:fld id="{3F434600-A827-4B55-A62A-0A2DA75D7B7E}" type="slidenum">
              <a:rPr lang="en-US" smtClean="0"/>
              <a:t>31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1788" y="1600201"/>
            <a:ext cx="739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Each function has it’s own AR</a:t>
            </a:r>
          </a:p>
          <a:p>
            <a:pPr lvl="1"/>
            <a:r>
              <a:rPr lang="en-US"/>
              <a:t>Inner function accesses the outer 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6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6586" y="1350288"/>
            <a:ext cx="4495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  // level 1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x, y;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 // level 2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 //level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z;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= z + y;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x = 4;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z = 2;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x = 3;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y = 5;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DB8AC3-570E-464B-9B47-D58ADD56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6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Scope, Non-Local Access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311186" y="6356350"/>
            <a:ext cx="2743200" cy="365125"/>
          </a:xfrm>
        </p:spPr>
        <p:txBody>
          <a:bodyPr/>
          <a:lstStyle/>
          <a:p>
            <a:fld id="{3F434600-A827-4B55-A62A-0A2DA75D7B7E}" type="slidenum">
              <a:rPr lang="en-US" smtClean="0"/>
              <a:t>32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B91DB05-5FC9-4034-8FA8-BB9E918B045A}"/>
                  </a:ext>
                </a:extLst>
              </p14:cNvPr>
              <p14:cNvContentPartPr/>
              <p14:nvPr/>
            </p14:nvContentPartPr>
            <p14:xfrm>
              <a:off x="1900440" y="1926720"/>
              <a:ext cx="970200" cy="1710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B91DB05-5FC9-4034-8FA8-BB9E918B045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91080" y="1917360"/>
                <a:ext cx="988920" cy="172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12286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511EDAF3-2F3E-4709-B621-44C6CAC6D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8173453" cy="2286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Add an additional field to the 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33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C8EA29-323F-45DA-8CD3-37784AC0D8ED}"/>
              </a:ext>
            </a:extLst>
          </p:cNvPr>
          <p:cNvSpPr/>
          <p:nvPr/>
        </p:nvSpPr>
        <p:spPr>
          <a:xfrm>
            <a:off x="4003543" y="5489361"/>
            <a:ext cx="77434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16724BD-9AF0-47ED-9E62-AF30ACA70E7A}"/>
              </a:ext>
            </a:extLst>
          </p:cNvPr>
          <p:cNvSpPr/>
          <p:nvPr/>
        </p:nvSpPr>
        <p:spPr>
          <a:xfrm>
            <a:off x="5085872" y="5489359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30ACB77-D206-4F6A-94AB-F23627B8C4FD}"/>
              </a:ext>
            </a:extLst>
          </p:cNvPr>
          <p:cNvSpPr/>
          <p:nvPr/>
        </p:nvSpPr>
        <p:spPr>
          <a:xfrm>
            <a:off x="5825918" y="5489361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9350DBF-50EE-4EA6-BFD0-5A2277437E53}"/>
              </a:ext>
            </a:extLst>
          </p:cNvPr>
          <p:cNvSpPr/>
          <p:nvPr/>
        </p:nvSpPr>
        <p:spPr>
          <a:xfrm>
            <a:off x="6583771" y="5489361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7D98BA2-EF05-4E3B-8953-97BFE7E1584D}"/>
              </a:ext>
            </a:extLst>
          </p:cNvPr>
          <p:cNvSpPr/>
          <p:nvPr/>
        </p:nvSpPr>
        <p:spPr>
          <a:xfrm>
            <a:off x="7258051" y="5489361"/>
            <a:ext cx="78611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E98D9B-3EB7-45D7-98C4-02FBC0944337}"/>
              </a:ext>
            </a:extLst>
          </p:cNvPr>
          <p:cNvSpPr/>
          <p:nvPr/>
        </p:nvSpPr>
        <p:spPr>
          <a:xfrm>
            <a:off x="3993291" y="6103349"/>
            <a:ext cx="4050873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current AR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08043DC-7F21-4855-A51C-1D44A3D730FD}"/>
              </a:ext>
            </a:extLst>
          </p:cNvPr>
          <p:cNvSpPr/>
          <p:nvPr/>
        </p:nvSpPr>
        <p:spPr>
          <a:xfrm>
            <a:off x="3260443" y="6081221"/>
            <a:ext cx="70088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3448A24-9424-413B-85F9-59E2B854D468}"/>
              </a:ext>
            </a:extLst>
          </p:cNvPr>
          <p:cNvSpPr/>
          <p:nvPr/>
        </p:nvSpPr>
        <p:spPr>
          <a:xfrm>
            <a:off x="7337196" y="5821093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65F8DED-7CAF-49A1-A74F-CCC91028CB32}"/>
              </a:ext>
            </a:extLst>
          </p:cNvPr>
          <p:cNvSpPr/>
          <p:nvPr/>
        </p:nvSpPr>
        <p:spPr>
          <a:xfrm>
            <a:off x="3286871" y="548086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85BED14-8EB0-4002-8C43-A525C6EAD885}"/>
              </a:ext>
            </a:extLst>
          </p:cNvPr>
          <p:cNvSpPr/>
          <p:nvPr/>
        </p:nvSpPr>
        <p:spPr>
          <a:xfrm>
            <a:off x="6526197" y="581876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CC0483-42E5-4DE4-A3C2-A914425F6C7E}"/>
              </a:ext>
            </a:extLst>
          </p:cNvPr>
          <p:cNvSpPr/>
          <p:nvPr/>
        </p:nvSpPr>
        <p:spPr>
          <a:xfrm>
            <a:off x="5832795" y="581876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1</a:t>
            </a: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49957596-4625-441C-A8F6-A0F2E341DF81}"/>
              </a:ext>
            </a:extLst>
          </p:cNvPr>
          <p:cNvSpPr/>
          <p:nvPr/>
        </p:nvSpPr>
        <p:spPr>
          <a:xfrm>
            <a:off x="7970465" y="5251609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D749DE-AFD8-4DE9-A1D1-87B49CE15F7C}"/>
              </a:ext>
            </a:extLst>
          </p:cNvPr>
          <p:cNvSpPr txBox="1"/>
          <p:nvPr/>
        </p:nvSpPr>
        <p:spPr>
          <a:xfrm>
            <a:off x="7842014" y="4975367"/>
            <a:ext cx="379912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endParaRPr lang="en-US" sz="1400" dirty="0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D35FF5D6-E989-4479-B9EB-0AE550C510C8}"/>
              </a:ext>
            </a:extLst>
          </p:cNvPr>
          <p:cNvSpPr/>
          <p:nvPr/>
        </p:nvSpPr>
        <p:spPr>
          <a:xfrm>
            <a:off x="3929413" y="5229496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6D598E5-C7FE-408E-AB12-819479FB2A03}"/>
              </a:ext>
            </a:extLst>
          </p:cNvPr>
          <p:cNvSpPr txBox="1"/>
          <p:nvPr/>
        </p:nvSpPr>
        <p:spPr>
          <a:xfrm>
            <a:off x="3815394" y="4961579"/>
            <a:ext cx="36170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endParaRPr lang="en-US" sz="14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E736B8B-BA42-4D46-AD10-CE116D42E0B1}"/>
              </a:ext>
            </a:extLst>
          </p:cNvPr>
          <p:cNvSpPr/>
          <p:nvPr/>
        </p:nvSpPr>
        <p:spPr>
          <a:xfrm>
            <a:off x="5130033" y="582138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C4C9986-EC63-4457-80F4-F8AD9949F6BC}"/>
              </a:ext>
            </a:extLst>
          </p:cNvPr>
          <p:cNvSpPr/>
          <p:nvPr/>
        </p:nvSpPr>
        <p:spPr>
          <a:xfrm>
            <a:off x="4046667" y="582400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A816C6-EC69-42E0-B473-556E6246B2DD}"/>
              </a:ext>
            </a:extLst>
          </p:cNvPr>
          <p:cNvSpPr txBox="1"/>
          <p:nvPr/>
        </p:nvSpPr>
        <p:spPr>
          <a:xfrm>
            <a:off x="4772025" y="548782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5352234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35A7F1EE-081C-4453-A27E-303DA73D3E9B}"/>
              </a:ext>
            </a:extLst>
          </p:cNvPr>
          <p:cNvSpPr/>
          <p:nvPr/>
        </p:nvSpPr>
        <p:spPr>
          <a:xfrm>
            <a:off x="7043147" y="5489359"/>
            <a:ext cx="834028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11EDAF3-2F3E-4709-B621-44C6CAC6D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8173453" cy="2286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Add an additional field to the AR</a:t>
            </a:r>
          </a:p>
          <a:p>
            <a:r>
              <a:rPr lang="en-US" dirty="0"/>
              <a:t>Points to the locals area of the outer function</a:t>
            </a:r>
          </a:p>
          <a:p>
            <a:r>
              <a:rPr lang="en-US" dirty="0"/>
              <a:t>Sometimes called the static link (since it refers to the static nesting)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34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C8EA29-323F-45DA-8CD3-37784AC0D8ED}"/>
              </a:ext>
            </a:extLst>
          </p:cNvPr>
          <p:cNvSpPr/>
          <p:nvPr/>
        </p:nvSpPr>
        <p:spPr>
          <a:xfrm>
            <a:off x="3765418" y="5489361"/>
            <a:ext cx="77434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16724BD-9AF0-47ED-9E62-AF30ACA70E7A}"/>
              </a:ext>
            </a:extLst>
          </p:cNvPr>
          <p:cNvSpPr/>
          <p:nvPr/>
        </p:nvSpPr>
        <p:spPr>
          <a:xfrm>
            <a:off x="4847747" y="5489359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30ACB77-D206-4F6A-94AB-F23627B8C4FD}"/>
              </a:ext>
            </a:extLst>
          </p:cNvPr>
          <p:cNvSpPr/>
          <p:nvPr/>
        </p:nvSpPr>
        <p:spPr>
          <a:xfrm>
            <a:off x="5587793" y="5489361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9350DBF-50EE-4EA6-BFD0-5A2277437E53}"/>
              </a:ext>
            </a:extLst>
          </p:cNvPr>
          <p:cNvSpPr/>
          <p:nvPr/>
        </p:nvSpPr>
        <p:spPr>
          <a:xfrm>
            <a:off x="6345646" y="5489361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7D98BA2-EF05-4E3B-8953-97BFE7E1584D}"/>
              </a:ext>
            </a:extLst>
          </p:cNvPr>
          <p:cNvSpPr/>
          <p:nvPr/>
        </p:nvSpPr>
        <p:spPr>
          <a:xfrm>
            <a:off x="7877176" y="5489361"/>
            <a:ext cx="78611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E98D9B-3EB7-45D7-98C4-02FBC0944337}"/>
              </a:ext>
            </a:extLst>
          </p:cNvPr>
          <p:cNvSpPr/>
          <p:nvPr/>
        </p:nvSpPr>
        <p:spPr>
          <a:xfrm>
            <a:off x="3755166" y="6103349"/>
            <a:ext cx="4908123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current AR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08043DC-7F21-4855-A51C-1D44A3D730FD}"/>
              </a:ext>
            </a:extLst>
          </p:cNvPr>
          <p:cNvSpPr/>
          <p:nvPr/>
        </p:nvSpPr>
        <p:spPr>
          <a:xfrm>
            <a:off x="3022318" y="6081221"/>
            <a:ext cx="70088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3448A24-9424-413B-85F9-59E2B854D468}"/>
              </a:ext>
            </a:extLst>
          </p:cNvPr>
          <p:cNvSpPr/>
          <p:nvPr/>
        </p:nvSpPr>
        <p:spPr>
          <a:xfrm>
            <a:off x="7956321" y="5821093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65F8DED-7CAF-49A1-A74F-CCC91028CB32}"/>
              </a:ext>
            </a:extLst>
          </p:cNvPr>
          <p:cNvSpPr/>
          <p:nvPr/>
        </p:nvSpPr>
        <p:spPr>
          <a:xfrm>
            <a:off x="3048746" y="5480869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85BED14-8EB0-4002-8C43-A525C6EAD885}"/>
              </a:ext>
            </a:extLst>
          </p:cNvPr>
          <p:cNvSpPr/>
          <p:nvPr/>
        </p:nvSpPr>
        <p:spPr>
          <a:xfrm>
            <a:off x="6288072" y="581876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0CC0483-42E5-4DE4-A3C2-A914425F6C7E}"/>
              </a:ext>
            </a:extLst>
          </p:cNvPr>
          <p:cNvSpPr/>
          <p:nvPr/>
        </p:nvSpPr>
        <p:spPr>
          <a:xfrm>
            <a:off x="5594670" y="581876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1</a:t>
            </a: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49957596-4625-441C-A8F6-A0F2E341DF81}"/>
              </a:ext>
            </a:extLst>
          </p:cNvPr>
          <p:cNvSpPr/>
          <p:nvPr/>
        </p:nvSpPr>
        <p:spPr>
          <a:xfrm>
            <a:off x="8589590" y="5251609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D749DE-AFD8-4DE9-A1D1-87B49CE15F7C}"/>
              </a:ext>
            </a:extLst>
          </p:cNvPr>
          <p:cNvSpPr txBox="1"/>
          <p:nvPr/>
        </p:nvSpPr>
        <p:spPr>
          <a:xfrm>
            <a:off x="8461139" y="4975367"/>
            <a:ext cx="379912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endParaRPr lang="en-US" sz="1400" dirty="0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D35FF5D6-E989-4479-B9EB-0AE550C510C8}"/>
              </a:ext>
            </a:extLst>
          </p:cNvPr>
          <p:cNvSpPr/>
          <p:nvPr/>
        </p:nvSpPr>
        <p:spPr>
          <a:xfrm>
            <a:off x="3691288" y="5229496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6D598E5-C7FE-408E-AB12-819479FB2A03}"/>
              </a:ext>
            </a:extLst>
          </p:cNvPr>
          <p:cNvSpPr txBox="1"/>
          <p:nvPr/>
        </p:nvSpPr>
        <p:spPr>
          <a:xfrm>
            <a:off x="3577269" y="4961579"/>
            <a:ext cx="36170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endParaRPr lang="en-US" sz="14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E736B8B-BA42-4D46-AD10-CE116D42E0B1}"/>
              </a:ext>
            </a:extLst>
          </p:cNvPr>
          <p:cNvSpPr/>
          <p:nvPr/>
        </p:nvSpPr>
        <p:spPr>
          <a:xfrm>
            <a:off x="4891908" y="582138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C4C9986-EC63-4457-80F4-F8AD9949F6BC}"/>
              </a:ext>
            </a:extLst>
          </p:cNvPr>
          <p:cNvSpPr/>
          <p:nvPr/>
        </p:nvSpPr>
        <p:spPr>
          <a:xfrm>
            <a:off x="3808542" y="5824007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local 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A816C6-EC69-42E0-B473-556E6246B2DD}"/>
              </a:ext>
            </a:extLst>
          </p:cNvPr>
          <p:cNvSpPr txBox="1"/>
          <p:nvPr/>
        </p:nvSpPr>
        <p:spPr>
          <a:xfrm>
            <a:off x="4533900" y="548782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C0BCFB-4ABE-4DA1-A892-6E039BDBFC38}"/>
              </a:ext>
            </a:extLst>
          </p:cNvPr>
          <p:cNvSpPr/>
          <p:nvPr/>
        </p:nvSpPr>
        <p:spPr>
          <a:xfrm>
            <a:off x="7047636" y="5828713"/>
            <a:ext cx="80096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access link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95EB1F-9687-46CF-A845-E1BE71D2A7E4}"/>
              </a:ext>
            </a:extLst>
          </p:cNvPr>
          <p:cNvSpPr txBox="1"/>
          <p:nvPr/>
        </p:nvSpPr>
        <p:spPr>
          <a:xfrm rot="20252805">
            <a:off x="7125549" y="5116211"/>
            <a:ext cx="669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new!</a:t>
            </a:r>
          </a:p>
        </p:txBody>
      </p:sp>
    </p:spTree>
    <p:extLst>
      <p:ext uri="{BB962C8B-B14F-4D97-AF65-F5344CB8AC3E}">
        <p14:creationId xmlns:p14="http://schemas.microsoft.com/office/powerpoint/2010/main" val="3163136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511EDAF3-2F3E-4709-B621-44C6CAC6D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8173453" cy="3076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Add an additional field to the AR</a:t>
            </a:r>
          </a:p>
          <a:p>
            <a:r>
              <a:rPr lang="en-US" dirty="0"/>
              <a:t>Points to the locals area of the outer function</a:t>
            </a:r>
          </a:p>
          <a:p>
            <a:r>
              <a:rPr lang="en-US" dirty="0"/>
              <a:t>Sometimes called the static link (since it refers to the static nesting)</a:t>
            </a:r>
          </a:p>
          <a:p>
            <a:r>
              <a:rPr lang="en-US" dirty="0"/>
              <a:t>NOT NECESSARILY the caller 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35</a:t>
            </a:fld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E98D9B-3EB7-45D7-98C4-02FBC0944337}"/>
              </a:ext>
            </a:extLst>
          </p:cNvPr>
          <p:cNvSpPr/>
          <p:nvPr/>
        </p:nvSpPr>
        <p:spPr>
          <a:xfrm>
            <a:off x="4093245" y="6338131"/>
            <a:ext cx="1947143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current AR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08043DC-7F21-4855-A51C-1D44A3D730FD}"/>
              </a:ext>
            </a:extLst>
          </p:cNvPr>
          <p:cNvSpPr/>
          <p:nvPr/>
        </p:nvSpPr>
        <p:spPr>
          <a:xfrm>
            <a:off x="3314067" y="6316003"/>
            <a:ext cx="70088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49957596-4625-441C-A8F6-A0F2E341DF81}"/>
              </a:ext>
            </a:extLst>
          </p:cNvPr>
          <p:cNvSpPr/>
          <p:nvPr/>
        </p:nvSpPr>
        <p:spPr>
          <a:xfrm>
            <a:off x="5990753" y="6063903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D749DE-AFD8-4DE9-A1D1-87B49CE15F7C}"/>
              </a:ext>
            </a:extLst>
          </p:cNvPr>
          <p:cNvSpPr txBox="1"/>
          <p:nvPr/>
        </p:nvSpPr>
        <p:spPr>
          <a:xfrm>
            <a:off x="5862302" y="5787661"/>
            <a:ext cx="379912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endParaRPr lang="en-US" sz="1400" dirty="0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D35FF5D6-E989-4479-B9EB-0AE550C510C8}"/>
              </a:ext>
            </a:extLst>
          </p:cNvPr>
          <p:cNvSpPr/>
          <p:nvPr/>
        </p:nvSpPr>
        <p:spPr>
          <a:xfrm>
            <a:off x="3983037" y="6041793"/>
            <a:ext cx="149456" cy="200055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6D598E5-C7FE-408E-AB12-819479FB2A03}"/>
              </a:ext>
            </a:extLst>
          </p:cNvPr>
          <p:cNvSpPr txBox="1"/>
          <p:nvPr/>
        </p:nvSpPr>
        <p:spPr>
          <a:xfrm>
            <a:off x="3869018" y="5773876"/>
            <a:ext cx="36170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endParaRPr lang="en-US" sz="14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D571B4-6D28-4F9D-A8BC-5B79F8205C9B}"/>
              </a:ext>
            </a:extLst>
          </p:cNvPr>
          <p:cNvSpPr/>
          <p:nvPr/>
        </p:nvSpPr>
        <p:spPr>
          <a:xfrm>
            <a:off x="6072349" y="6338131"/>
            <a:ext cx="1285583" cy="2530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caller AR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2DC56B8-81F4-40B0-9DF0-0B298E73C71D}"/>
              </a:ext>
            </a:extLst>
          </p:cNvPr>
          <p:cNvSpPr/>
          <p:nvPr/>
        </p:nvSpPr>
        <p:spPr>
          <a:xfrm>
            <a:off x="7389893" y="6330651"/>
            <a:ext cx="1285583" cy="253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enclosing AR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5DC4044-9F83-4297-9B1D-75EA9FF4AF0C}"/>
              </a:ext>
            </a:extLst>
          </p:cNvPr>
          <p:cNvSpPr txBox="1"/>
          <p:nvPr/>
        </p:nvSpPr>
        <p:spPr>
          <a:xfrm>
            <a:off x="7514968" y="3483734"/>
            <a:ext cx="25243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int c1;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0862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27F966FF-3735-45A1-9D16-2F9E2BD8E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How Access Links Work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4114800" cy="4525963"/>
          </a:xfrm>
        </p:spPr>
        <p:txBody>
          <a:bodyPr/>
          <a:lstStyle/>
          <a:p>
            <a:r>
              <a:rPr lang="en-US" dirty="0"/>
              <a:t>We know how many </a:t>
            </a:r>
            <a:r>
              <a:rPr lang="en-US" i="1" dirty="0"/>
              <a:t>levels</a:t>
            </a:r>
            <a:r>
              <a:rPr lang="en-US" dirty="0"/>
              <a:t> to traverse statically</a:t>
            </a:r>
          </a:p>
          <a:p>
            <a:pPr lvl="1"/>
            <a:r>
              <a:rPr lang="en-US" dirty="0"/>
              <a:t>Example: In nesting level 3 and the variable is in nesting level 1: go back access links </a:t>
            </a:r>
          </a:p>
          <a:p>
            <a:pPr marL="457200" lvl="1" indent="0">
              <a:buNone/>
            </a:pPr>
            <a:r>
              <a:rPr lang="en-US" dirty="0"/>
              <a:t>    (3 – 1) 2 levels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150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51BAD01D-D9E6-4D47-AA24-7FA8B012F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Traversing 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407692"/>
            <a:ext cx="4724402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Using 1 access link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-16(%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-32(%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37</a:t>
            </a:fld>
            <a:endParaRPr lang="en-US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303249" y="1351676"/>
            <a:ext cx="432565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Using 4 access links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-16(%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-16(%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-16(%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-32(%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73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FB7A636-2277-42C8-B46B-451D1CA04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611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Thinking About Access Links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 Generation III (Other </a:t>
            </a:r>
            <a:r>
              <a:rPr lang="en-US" sz="2000" i="1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Codegen</a:t>
            </a: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)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1"/>
            <a:ext cx="8153400" cy="4525963"/>
          </a:xfrm>
        </p:spPr>
        <p:txBody>
          <a:bodyPr/>
          <a:lstStyle/>
          <a:p>
            <a:r>
              <a:rPr lang="en-US" dirty="0"/>
              <a:t>We know the variable we want to access statically</a:t>
            </a:r>
          </a:p>
          <a:p>
            <a:pPr lvl="1"/>
            <a:r>
              <a:rPr lang="en-US" dirty="0"/>
              <a:t>Why don’t we just index into the parent’s AR using a large positive offset from $</a:t>
            </a:r>
            <a:r>
              <a:rPr lang="en-US" dirty="0" err="1"/>
              <a:t>fp</a:t>
            </a:r>
            <a:r>
              <a:rPr lang="en-US" dirty="0"/>
              <a:t>?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38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29000" y="3452209"/>
            <a:ext cx="589776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3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 38(%</a:t>
            </a:r>
            <a:r>
              <a:rPr lang="en-US" sz="3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sz="3800" dirty="0">
                <a:latin typeface="Courier New" panose="02070309020205020404" pitchFamily="49" charset="0"/>
                <a:cs typeface="Courier New" panose="02070309020205020404" pitchFamily="49" charset="0"/>
              </a:rPr>
              <a:t>) %</a:t>
            </a:r>
            <a:r>
              <a:rPr lang="en-US" sz="3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3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948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Function </a:t>
            </a: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Codegen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7733630" y="5636295"/>
            <a:ext cx="17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Code generation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30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Control Flow quads</a:t>
            </a:r>
          </a:p>
          <a:p>
            <a:pPr marL="0" indent="0">
              <a:buNone/>
            </a:pPr>
            <a:r>
              <a:rPr lang="en-US" dirty="0" err="1"/>
              <a:t>ifz</a:t>
            </a:r>
            <a:r>
              <a:rPr lang="en-US" dirty="0"/>
              <a:t> / </a:t>
            </a:r>
            <a:r>
              <a:rPr lang="en-US" dirty="0" err="1"/>
              <a:t>goto</a:t>
            </a:r>
            <a:r>
              <a:rPr lang="en-US" dirty="0"/>
              <a:t> / </a:t>
            </a:r>
            <a:r>
              <a:rPr lang="en-US" dirty="0" err="1"/>
              <a:t>nop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Function Parameters and Returns</a:t>
            </a:r>
          </a:p>
          <a:p>
            <a:r>
              <a:rPr lang="en-US" dirty="0"/>
              <a:t>System V ABI conventions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DE9D0-D6C7-44FD-A317-EA023FD759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178" y="3950958"/>
            <a:ext cx="2746976" cy="2038422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80CEFC7-8930-41D2-9ED9-B10789519980}"/>
              </a:ext>
            </a:extLst>
          </p:cNvPr>
          <p:cNvSpPr/>
          <p:nvPr/>
        </p:nvSpPr>
        <p:spPr>
          <a:xfrm>
            <a:off x="1506686" y="4136287"/>
            <a:ext cx="4914383" cy="20444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u="sng" dirty="0"/>
              <a:t>You should know</a:t>
            </a:r>
          </a:p>
          <a:p>
            <a:pPr algn="ctr"/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pass primitives arguments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access primitive formals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return primitive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access return values</a:t>
            </a:r>
          </a:p>
        </p:txBody>
      </p:sp>
    </p:spTree>
    <p:extLst>
      <p:ext uri="{BB962C8B-B14F-4D97-AF65-F5344CB8AC3E}">
        <p14:creationId xmlns:p14="http://schemas.microsoft.com/office/powerpoint/2010/main" val="42313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Stack Alignment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9950514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System V ABI Assumes %</a:t>
            </a:r>
            <a:r>
              <a:rPr lang="en-US" b="1" dirty="0" err="1"/>
              <a:t>rsp</a:t>
            </a:r>
            <a:r>
              <a:rPr lang="en-US" b="1" dirty="0"/>
              <a:t> is 16-byte aligned before a call</a:t>
            </a:r>
          </a:p>
          <a:p>
            <a:r>
              <a:rPr lang="en-US" dirty="0"/>
              <a:t>Easiest interpretation of this: every AR size should be a multiple of 16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90E53-1D67-4613-B07F-994BC6826AD8}"/>
              </a:ext>
            </a:extLst>
          </p:cNvPr>
          <p:cNvSpPr txBox="1"/>
          <p:nvPr/>
        </p:nvSpPr>
        <p:spPr>
          <a:xfrm>
            <a:off x="1237676" y="3842327"/>
            <a:ext cx="953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void v(){</a:t>
            </a:r>
          </a:p>
          <a:p>
            <a:r>
              <a:rPr lang="en-US" dirty="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B0181C-B1F0-40A6-A2EA-2228EC396EEF}"/>
              </a:ext>
            </a:extLst>
          </p:cNvPr>
          <p:cNvSpPr/>
          <p:nvPr/>
        </p:nvSpPr>
        <p:spPr>
          <a:xfrm>
            <a:off x="240150" y="5158531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B07A1B-B9BC-4C41-B6CF-5987AE2A4C5B}"/>
              </a:ext>
            </a:extLst>
          </p:cNvPr>
          <p:cNvSpPr/>
          <p:nvPr/>
        </p:nvSpPr>
        <p:spPr>
          <a:xfrm>
            <a:off x="1634840" y="5158531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FF76AB3-23A5-4040-B4B3-17690AC62F48}"/>
              </a:ext>
            </a:extLst>
          </p:cNvPr>
          <p:cNvCxnSpPr/>
          <p:nvPr/>
        </p:nvCxnSpPr>
        <p:spPr>
          <a:xfrm>
            <a:off x="240150" y="6105236"/>
            <a:ext cx="2789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3A9A60E-EEF5-4C9F-BB59-72C3EB26F971}"/>
              </a:ext>
            </a:extLst>
          </p:cNvPr>
          <p:cNvSpPr txBox="1"/>
          <p:nvPr/>
        </p:nvSpPr>
        <p:spPr>
          <a:xfrm>
            <a:off x="1230690" y="6108534"/>
            <a:ext cx="741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books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CD7AD6-A44D-4A79-A109-57D19E15BF21}"/>
              </a:ext>
            </a:extLst>
          </p:cNvPr>
          <p:cNvSpPr txBox="1"/>
          <p:nvPr/>
        </p:nvSpPr>
        <p:spPr>
          <a:xfrm>
            <a:off x="1813281" y="5294817"/>
            <a:ext cx="109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RIP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8B3269-8C70-4360-BD6A-D28C6EE82803}"/>
              </a:ext>
            </a:extLst>
          </p:cNvPr>
          <p:cNvSpPr txBox="1"/>
          <p:nvPr/>
        </p:nvSpPr>
        <p:spPr>
          <a:xfrm>
            <a:off x="456236" y="5293905"/>
            <a:ext cx="115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RBP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F664052-A554-4297-AC5C-10D6B7288E5D}"/>
              </a:ext>
            </a:extLst>
          </p:cNvPr>
          <p:cNvSpPr txBox="1"/>
          <p:nvPr/>
        </p:nvSpPr>
        <p:spPr>
          <a:xfrm>
            <a:off x="2068951" y="4812145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6B2810E-3A73-47FD-8A46-6EB3AD46C2FA}"/>
              </a:ext>
            </a:extLst>
          </p:cNvPr>
          <p:cNvSpPr txBox="1"/>
          <p:nvPr/>
        </p:nvSpPr>
        <p:spPr>
          <a:xfrm>
            <a:off x="577275" y="4825997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62E4B0-F7FC-408D-814E-3C85FB56F6AB}"/>
              </a:ext>
            </a:extLst>
          </p:cNvPr>
          <p:cNvSpPr txBox="1"/>
          <p:nvPr/>
        </p:nvSpPr>
        <p:spPr>
          <a:xfrm>
            <a:off x="6331013" y="3403550"/>
            <a:ext cx="9600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void a(){</a:t>
            </a:r>
          </a:p>
          <a:p>
            <a:r>
              <a:rPr lang="en-US" dirty="0"/>
              <a:t>  int v1;</a:t>
            </a:r>
          </a:p>
          <a:p>
            <a:r>
              <a:rPr lang="en-US" dirty="0"/>
              <a:t>  int v2;</a:t>
            </a:r>
          </a:p>
          <a:p>
            <a:r>
              <a:rPr lang="en-US" dirty="0"/>
              <a:t>}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9D80937-C255-4977-B383-47A3F07B2B08}"/>
              </a:ext>
            </a:extLst>
          </p:cNvPr>
          <p:cNvSpPr/>
          <p:nvPr/>
        </p:nvSpPr>
        <p:spPr>
          <a:xfrm>
            <a:off x="7074933" y="5158531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15D7D52-F6B6-4003-BF53-0FF11D086448}"/>
              </a:ext>
            </a:extLst>
          </p:cNvPr>
          <p:cNvSpPr/>
          <p:nvPr/>
        </p:nvSpPr>
        <p:spPr>
          <a:xfrm>
            <a:off x="8469623" y="5158531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5D1FD5A-3208-4713-9DAE-C13F3E6EBBD4}"/>
              </a:ext>
            </a:extLst>
          </p:cNvPr>
          <p:cNvCxnSpPr/>
          <p:nvPr/>
        </p:nvCxnSpPr>
        <p:spPr>
          <a:xfrm>
            <a:off x="7074933" y="6105236"/>
            <a:ext cx="2789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DF4241E-D5AE-49A1-9BB2-0134DA599171}"/>
              </a:ext>
            </a:extLst>
          </p:cNvPr>
          <p:cNvSpPr txBox="1"/>
          <p:nvPr/>
        </p:nvSpPr>
        <p:spPr>
          <a:xfrm>
            <a:off x="8065473" y="6108534"/>
            <a:ext cx="741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books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8D9E626-5E13-4DE3-A321-A5A6FBB22A81}"/>
              </a:ext>
            </a:extLst>
          </p:cNvPr>
          <p:cNvSpPr txBox="1"/>
          <p:nvPr/>
        </p:nvSpPr>
        <p:spPr>
          <a:xfrm>
            <a:off x="8648064" y="5294817"/>
            <a:ext cx="109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RIP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CBD402-71BC-4F2A-B82C-81C90319AD9F}"/>
              </a:ext>
            </a:extLst>
          </p:cNvPr>
          <p:cNvSpPr txBox="1"/>
          <p:nvPr/>
        </p:nvSpPr>
        <p:spPr>
          <a:xfrm>
            <a:off x="7291019" y="5293905"/>
            <a:ext cx="115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RBP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8CB1AF-3887-481B-BF7F-FB66A06713AC}"/>
              </a:ext>
            </a:extLst>
          </p:cNvPr>
          <p:cNvSpPr txBox="1"/>
          <p:nvPr/>
        </p:nvSpPr>
        <p:spPr>
          <a:xfrm>
            <a:off x="8903734" y="4812145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FF3F611-A8B1-468B-ADD8-062102E5877D}"/>
              </a:ext>
            </a:extLst>
          </p:cNvPr>
          <p:cNvSpPr txBox="1"/>
          <p:nvPr/>
        </p:nvSpPr>
        <p:spPr>
          <a:xfrm>
            <a:off x="5840525" y="4797736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FA87CB8-229D-48B5-89E9-F3E67E7E4655}"/>
              </a:ext>
            </a:extLst>
          </p:cNvPr>
          <p:cNvSpPr/>
          <p:nvPr/>
        </p:nvSpPr>
        <p:spPr>
          <a:xfrm>
            <a:off x="5684984" y="5165534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6D4ACA9-D2A1-448F-B4BF-95D3778256C0}"/>
              </a:ext>
            </a:extLst>
          </p:cNvPr>
          <p:cNvSpPr txBox="1"/>
          <p:nvPr/>
        </p:nvSpPr>
        <p:spPr>
          <a:xfrm>
            <a:off x="6270836" y="5280967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v1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965C0D2-5E46-42E5-9310-6442C589D214}"/>
              </a:ext>
            </a:extLst>
          </p:cNvPr>
          <p:cNvSpPr/>
          <p:nvPr/>
        </p:nvSpPr>
        <p:spPr>
          <a:xfrm>
            <a:off x="4295035" y="5162500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2C5B4DB-D14D-4DF8-820C-8D63D7500A1F}"/>
              </a:ext>
            </a:extLst>
          </p:cNvPr>
          <p:cNvCxnSpPr>
            <a:cxnSpLocks/>
          </p:cNvCxnSpPr>
          <p:nvPr/>
        </p:nvCxnSpPr>
        <p:spPr>
          <a:xfrm>
            <a:off x="4378039" y="6105236"/>
            <a:ext cx="26414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06E6788-6BF4-476D-A7B5-CFCE4865FA2A}"/>
              </a:ext>
            </a:extLst>
          </p:cNvPr>
          <p:cNvSpPr txBox="1"/>
          <p:nvPr/>
        </p:nvSpPr>
        <p:spPr>
          <a:xfrm>
            <a:off x="5315164" y="6137430"/>
            <a:ext cx="708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locals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A12FF4F-84B9-4ADC-8C50-F02E7826C13C}"/>
              </a:ext>
            </a:extLst>
          </p:cNvPr>
          <p:cNvSpPr txBox="1"/>
          <p:nvPr/>
        </p:nvSpPr>
        <p:spPr>
          <a:xfrm>
            <a:off x="4789440" y="5280967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38B05B4-233A-4F2C-BC5C-534FD48DBF8E}"/>
              </a:ext>
            </a:extLst>
          </p:cNvPr>
          <p:cNvSpPr txBox="1"/>
          <p:nvPr/>
        </p:nvSpPr>
        <p:spPr>
          <a:xfrm>
            <a:off x="7388968" y="4812144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1EDA99E-D029-4C02-8F0B-45C41E394A5A}"/>
              </a:ext>
            </a:extLst>
          </p:cNvPr>
          <p:cNvSpPr txBox="1"/>
          <p:nvPr/>
        </p:nvSpPr>
        <p:spPr>
          <a:xfrm>
            <a:off x="4530304" y="4807526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</p:spTree>
    <p:extLst>
      <p:ext uri="{BB962C8B-B14F-4D97-AF65-F5344CB8AC3E}">
        <p14:creationId xmlns:p14="http://schemas.microsoft.com/office/powerpoint/2010/main" val="48087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2" grpId="0" animBg="1"/>
      <p:bldP spid="35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Stack Alignment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9950514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System V ABI Assumes %</a:t>
            </a:r>
            <a:r>
              <a:rPr lang="en-US" b="1" dirty="0" err="1"/>
              <a:t>rsp</a:t>
            </a:r>
            <a:r>
              <a:rPr lang="en-US" b="1" dirty="0"/>
              <a:t> is 16-byte aligned before a call</a:t>
            </a:r>
          </a:p>
          <a:p>
            <a:r>
              <a:rPr lang="en-US" dirty="0"/>
              <a:t>Easiest interpretation of this: every AR size should be a multiple of 16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62E4B0-F7FC-408D-814E-3C85FB56F6AB}"/>
              </a:ext>
            </a:extLst>
          </p:cNvPr>
          <p:cNvSpPr txBox="1"/>
          <p:nvPr/>
        </p:nvSpPr>
        <p:spPr>
          <a:xfrm>
            <a:off x="3283011" y="3375891"/>
            <a:ext cx="9471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void c(){</a:t>
            </a:r>
          </a:p>
          <a:p>
            <a:r>
              <a:rPr lang="en-US" dirty="0"/>
              <a:t>  int v1;</a:t>
            </a:r>
          </a:p>
          <a:p>
            <a:r>
              <a:rPr lang="en-US" dirty="0"/>
              <a:t>}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9D80937-C255-4977-B383-47A3F07B2B08}"/>
              </a:ext>
            </a:extLst>
          </p:cNvPr>
          <p:cNvSpPr/>
          <p:nvPr/>
        </p:nvSpPr>
        <p:spPr>
          <a:xfrm>
            <a:off x="3094060" y="5213999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15D7D52-F6B6-4003-BF53-0FF11D086448}"/>
              </a:ext>
            </a:extLst>
          </p:cNvPr>
          <p:cNvSpPr/>
          <p:nvPr/>
        </p:nvSpPr>
        <p:spPr>
          <a:xfrm>
            <a:off x="4488750" y="5213999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5D1FD5A-3208-4713-9DAE-C13F3E6EBBD4}"/>
              </a:ext>
            </a:extLst>
          </p:cNvPr>
          <p:cNvCxnSpPr/>
          <p:nvPr/>
        </p:nvCxnSpPr>
        <p:spPr>
          <a:xfrm>
            <a:off x="3094060" y="6160704"/>
            <a:ext cx="27893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DF4241E-D5AE-49A1-9BB2-0134DA599171}"/>
              </a:ext>
            </a:extLst>
          </p:cNvPr>
          <p:cNvSpPr txBox="1"/>
          <p:nvPr/>
        </p:nvSpPr>
        <p:spPr>
          <a:xfrm>
            <a:off x="4084600" y="6164002"/>
            <a:ext cx="741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books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8D9E626-5E13-4DE3-A321-A5A6FBB22A81}"/>
              </a:ext>
            </a:extLst>
          </p:cNvPr>
          <p:cNvSpPr txBox="1"/>
          <p:nvPr/>
        </p:nvSpPr>
        <p:spPr>
          <a:xfrm>
            <a:off x="4667191" y="5350285"/>
            <a:ext cx="109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RIP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CBD402-71BC-4F2A-B82C-81C90319AD9F}"/>
              </a:ext>
            </a:extLst>
          </p:cNvPr>
          <p:cNvSpPr txBox="1"/>
          <p:nvPr/>
        </p:nvSpPr>
        <p:spPr>
          <a:xfrm>
            <a:off x="3310146" y="5349373"/>
            <a:ext cx="115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Saved RBP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8CB1AF-3887-481B-BF7F-FB66A06713AC}"/>
              </a:ext>
            </a:extLst>
          </p:cNvPr>
          <p:cNvSpPr txBox="1"/>
          <p:nvPr/>
        </p:nvSpPr>
        <p:spPr>
          <a:xfrm>
            <a:off x="4922861" y="4867613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FF3F611-A8B1-468B-ADD8-062102E5877D}"/>
              </a:ext>
            </a:extLst>
          </p:cNvPr>
          <p:cNvSpPr txBox="1"/>
          <p:nvPr/>
        </p:nvSpPr>
        <p:spPr>
          <a:xfrm>
            <a:off x="2109032" y="4853204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FA87CB8-229D-48B5-89E9-F3E67E7E4655}"/>
              </a:ext>
            </a:extLst>
          </p:cNvPr>
          <p:cNvSpPr/>
          <p:nvPr/>
        </p:nvSpPr>
        <p:spPr>
          <a:xfrm>
            <a:off x="1704111" y="5221002"/>
            <a:ext cx="1394690" cy="641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6D4ACA9-D2A1-448F-B4BF-95D3778256C0}"/>
              </a:ext>
            </a:extLst>
          </p:cNvPr>
          <p:cNvSpPr txBox="1"/>
          <p:nvPr/>
        </p:nvSpPr>
        <p:spPr>
          <a:xfrm>
            <a:off x="2289963" y="5336435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v1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2C5B4DB-D14D-4DF8-820C-8D63D7500A1F}"/>
              </a:ext>
            </a:extLst>
          </p:cNvPr>
          <p:cNvCxnSpPr>
            <a:cxnSpLocks/>
          </p:cNvCxnSpPr>
          <p:nvPr/>
        </p:nvCxnSpPr>
        <p:spPr>
          <a:xfrm flipV="1">
            <a:off x="1791855" y="6160704"/>
            <a:ext cx="1246789" cy="18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06E6788-6BF4-476D-A7B5-CFCE4865FA2A}"/>
              </a:ext>
            </a:extLst>
          </p:cNvPr>
          <p:cNvSpPr txBox="1"/>
          <p:nvPr/>
        </p:nvSpPr>
        <p:spPr>
          <a:xfrm>
            <a:off x="2027018" y="6192898"/>
            <a:ext cx="708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locals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38B05B4-233A-4F2C-BC5C-534FD48DBF8E}"/>
              </a:ext>
            </a:extLst>
          </p:cNvPr>
          <p:cNvSpPr txBox="1"/>
          <p:nvPr/>
        </p:nvSpPr>
        <p:spPr>
          <a:xfrm>
            <a:off x="3408095" y="4867612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 bytes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74C1EFB-EEB0-4C9F-91B7-D8FA3D5F83FA}"/>
              </a:ext>
            </a:extLst>
          </p:cNvPr>
          <p:cNvSpPr txBox="1"/>
          <p:nvPr/>
        </p:nvSpPr>
        <p:spPr>
          <a:xfrm>
            <a:off x="3038644" y="2922180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 misaligned!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0A0E26B-2380-6C1F-ABC1-24AC1AB2C4A7}"/>
                  </a:ext>
                </a:extLst>
              </p14:cNvPr>
              <p14:cNvContentPartPr/>
              <p14:nvPr/>
            </p14:nvContentPartPr>
            <p14:xfrm>
              <a:off x="499680" y="4900320"/>
              <a:ext cx="1214280" cy="1359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0A0E26B-2380-6C1F-ABC1-24AC1AB2C4A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0320" y="4890960"/>
                <a:ext cx="1233000" cy="1378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8415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  <p:bldP spid="23" grpId="0" animBg="1"/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5" grpId="0"/>
      <p:bldP spid="37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7886700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Other constructs</a:t>
            </a:r>
            <a:endParaRPr lang="en-US" dirty="0"/>
          </a:p>
          <a:p>
            <a:r>
              <a:rPr lang="en-US" dirty="0"/>
              <a:t>Shorter primitive types</a:t>
            </a:r>
          </a:p>
          <a:p>
            <a:r>
              <a:rPr lang="en-US" dirty="0"/>
              <a:t>Arrays</a:t>
            </a:r>
          </a:p>
          <a:p>
            <a:r>
              <a:rPr lang="en-US" dirty="0"/>
              <a:t>Pointers</a:t>
            </a:r>
          </a:p>
          <a:p>
            <a:r>
              <a:rPr lang="en-US" dirty="0"/>
              <a:t>Strings</a:t>
            </a:r>
          </a:p>
          <a:p>
            <a:r>
              <a:rPr lang="en-US" dirty="0"/>
              <a:t>Structs</a:t>
            </a:r>
          </a:p>
          <a:p>
            <a:pPr marL="0" indent="0">
              <a:buNone/>
            </a:pPr>
            <a:r>
              <a:rPr lang="en-US" b="1" dirty="0"/>
              <a:t>Examples (time permitting)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708A8A-2A0F-414E-AC77-13BDDAF5EC47}"/>
              </a:ext>
            </a:extLst>
          </p:cNvPr>
          <p:cNvSpPr txBox="1"/>
          <p:nvPr/>
        </p:nvSpPr>
        <p:spPr>
          <a:xfrm>
            <a:off x="6679511" y="5866141"/>
            <a:ext cx="1897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Machine </a:t>
            </a:r>
            <a:r>
              <a:rPr lang="en-US" b="1" dirty="0" err="1"/>
              <a:t>Codegen</a:t>
            </a:r>
            <a:endParaRPr lang="en-US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DCCB97-4DC2-4104-8DC1-9CB4BD459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1593" y="3972139"/>
            <a:ext cx="3119372" cy="183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73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Shorter Primitive Types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268" y="1699469"/>
            <a:ext cx="9950514" cy="47969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Recall that the instruction suffix indicates operation size</a:t>
            </a:r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A05811-7505-4C92-A521-D8361DEA38BD}"/>
              </a:ext>
            </a:extLst>
          </p:cNvPr>
          <p:cNvSpPr txBox="1"/>
          <p:nvPr/>
        </p:nvSpPr>
        <p:spPr>
          <a:xfrm>
            <a:off x="1145310" y="2761673"/>
            <a:ext cx="2211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rax</a:t>
            </a:r>
            <a:r>
              <a:rPr lang="en-US" dirty="0"/>
              <a:t>, (</a:t>
            </a:r>
            <a:r>
              <a:rPr lang="en-US" dirty="0" err="1"/>
              <a:t>gbl_var</a:t>
            </a:r>
            <a:r>
              <a:rPr lang="en-US" dirty="0"/>
              <a:t>)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BB98AC-4737-47B6-A05B-FFD7687C3A14}"/>
              </a:ext>
            </a:extLst>
          </p:cNvPr>
          <p:cNvSpPr txBox="1"/>
          <p:nvPr/>
        </p:nvSpPr>
        <p:spPr>
          <a:xfrm>
            <a:off x="5426366" y="2747821"/>
            <a:ext cx="2093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movb</a:t>
            </a:r>
            <a:r>
              <a:rPr lang="en-US" dirty="0"/>
              <a:t> %al, (</a:t>
            </a:r>
            <a:r>
              <a:rPr lang="en-US" dirty="0" err="1"/>
              <a:t>gbl_var</a:t>
            </a:r>
            <a:r>
              <a:rPr lang="en-US" dirty="0"/>
              <a:t>)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DEF985-7F9F-4E30-999F-047AD429BB4A}"/>
              </a:ext>
            </a:extLst>
          </p:cNvPr>
          <p:cNvSpPr txBox="1"/>
          <p:nvPr/>
        </p:nvSpPr>
        <p:spPr>
          <a:xfrm>
            <a:off x="9264075" y="2761673"/>
            <a:ext cx="2213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movb</a:t>
            </a:r>
            <a:r>
              <a:rPr lang="en-US" dirty="0"/>
              <a:t> %</a:t>
            </a:r>
            <a:r>
              <a:rPr lang="en-US" dirty="0" err="1"/>
              <a:t>rax</a:t>
            </a:r>
            <a:r>
              <a:rPr lang="en-US" dirty="0"/>
              <a:t>, (</a:t>
            </a:r>
            <a:r>
              <a:rPr lang="en-US" dirty="0" err="1"/>
              <a:t>gbl_var</a:t>
            </a:r>
            <a:r>
              <a:rPr lang="en-US" dirty="0"/>
              <a:t>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9DEE61-94F8-46F1-9925-BB4E7641F620}"/>
              </a:ext>
            </a:extLst>
          </p:cNvPr>
          <p:cNvSpPr txBox="1"/>
          <p:nvPr/>
        </p:nvSpPr>
        <p:spPr>
          <a:xfrm>
            <a:off x="9707850" y="3244334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x nonsense!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58B851-E490-4D11-BFD4-56A0E6F857C9}"/>
              </a:ext>
            </a:extLst>
          </p:cNvPr>
          <p:cNvSpPr txBox="1"/>
          <p:nvPr/>
        </p:nvSpPr>
        <p:spPr>
          <a:xfrm>
            <a:off x="5006104" y="3179619"/>
            <a:ext cx="31481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Copy 1 byte </a:t>
            </a:r>
          </a:p>
          <a:p>
            <a:r>
              <a:rPr lang="en-US" dirty="0"/>
              <a:t>from lowest byte of A register</a:t>
            </a:r>
          </a:p>
          <a:p>
            <a:r>
              <a:rPr lang="en-US" dirty="0"/>
              <a:t>to the 1 byte at address </a:t>
            </a:r>
            <a:r>
              <a:rPr lang="en-US" dirty="0" err="1"/>
              <a:t>gbl_var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51AFE0-E9D5-4B7E-98AC-7F59A5BD683C}"/>
              </a:ext>
            </a:extLst>
          </p:cNvPr>
          <p:cNvSpPr txBox="1"/>
          <p:nvPr/>
        </p:nvSpPr>
        <p:spPr>
          <a:xfrm>
            <a:off x="648640" y="3174104"/>
            <a:ext cx="3667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Copy 8 byte from </a:t>
            </a:r>
          </a:p>
          <a:p>
            <a:r>
              <a:rPr lang="en-US" dirty="0"/>
              <a:t>from all the 8-byte of %</a:t>
            </a:r>
            <a:r>
              <a:rPr lang="en-US" dirty="0" err="1"/>
              <a:t>rax</a:t>
            </a:r>
            <a:endParaRPr lang="en-US" dirty="0"/>
          </a:p>
          <a:p>
            <a:r>
              <a:rPr lang="en-US" dirty="0"/>
              <a:t>to address 8-bytes at address </a:t>
            </a:r>
            <a:r>
              <a:rPr lang="en-US" dirty="0" err="1"/>
              <a:t>gbl_var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B55C39D-354D-CC8F-D112-229BD4B0F89E}"/>
                  </a:ext>
                </a:extLst>
              </p14:cNvPr>
              <p14:cNvContentPartPr/>
              <p14:nvPr/>
            </p14:nvContentPartPr>
            <p14:xfrm>
              <a:off x="459720" y="3956040"/>
              <a:ext cx="11185560" cy="1997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B55C39D-354D-CC8F-D112-229BD4B0F89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0360" y="3946680"/>
                <a:ext cx="11204280" cy="2016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1776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3" grpId="0"/>
      <p:bldP spid="4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4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Sign Extension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Other Code Generation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4C51BBB3-BBCF-47B7-8E1D-09C1390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25507" y="6496461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9E1982-5352-4C0B-972D-2A9AE1566F0A}"/>
              </a:ext>
            </a:extLst>
          </p:cNvPr>
          <p:cNvSpPr txBox="1"/>
          <p:nvPr/>
        </p:nvSpPr>
        <p:spPr>
          <a:xfrm>
            <a:off x="2410687" y="1847273"/>
            <a:ext cx="18389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 foo 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short v;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v = -2S;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2DFD3E-5378-48A0-9EAC-C976CCD5CE0B}"/>
              </a:ext>
            </a:extLst>
          </p:cNvPr>
          <p:cNvSpPr txBox="1"/>
          <p:nvPr/>
        </p:nvSpPr>
        <p:spPr>
          <a:xfrm>
            <a:off x="5352467" y="2262771"/>
            <a:ext cx="14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[v] := -2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83C1CCF-1236-4F2B-9FFD-C002AE3CEBA0}"/>
              </a:ext>
            </a:extLst>
          </p:cNvPr>
          <p:cNvSpPr txBox="1"/>
          <p:nvPr/>
        </p:nvSpPr>
        <p:spPr>
          <a:xfrm>
            <a:off x="8436843" y="2262771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$-2, %ax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2481F36-AE3B-4779-BCEF-D99557DEEA7D}"/>
              </a:ext>
            </a:extLst>
          </p:cNvPr>
          <p:cNvSpPr/>
          <p:nvPr/>
        </p:nvSpPr>
        <p:spPr>
          <a:xfrm>
            <a:off x="2604654" y="2410690"/>
            <a:ext cx="1366982" cy="314037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0E1DCC-2855-44DF-854A-E2CFD78DE9A4}"/>
              </a:ext>
            </a:extLst>
          </p:cNvPr>
          <p:cNvSpPr txBox="1"/>
          <p:nvPr/>
        </p:nvSpPr>
        <p:spPr>
          <a:xfrm>
            <a:off x="8422992" y="2553715"/>
            <a:ext cx="2803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%ax, -32(%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C374DD-DC4D-4965-A68E-E13C833A4DBE}"/>
              </a:ext>
            </a:extLst>
          </p:cNvPr>
          <p:cNvSpPr txBox="1"/>
          <p:nvPr/>
        </p:nvSpPr>
        <p:spPr>
          <a:xfrm>
            <a:off x="8409141" y="2900075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-32(%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DDE363-A6B6-4FB9-B97E-A28AA24DF62E}"/>
              </a:ext>
            </a:extLst>
          </p:cNvPr>
          <p:cNvSpPr txBox="1"/>
          <p:nvPr/>
        </p:nvSpPr>
        <p:spPr>
          <a:xfrm>
            <a:off x="8436843" y="3407804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movsx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%ax,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B2C138-1E41-4DEB-B9EB-C106177AB569}"/>
              </a:ext>
            </a:extLst>
          </p:cNvPr>
          <p:cNvSpPr txBox="1"/>
          <p:nvPr/>
        </p:nvSpPr>
        <p:spPr>
          <a:xfrm>
            <a:off x="8441462" y="3680276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-32(%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948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18" grpId="0"/>
      <p:bldP spid="19" grpId="0" animBg="1"/>
      <p:bldP spid="20" grpId="0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81598</TotalTime>
  <Words>2176</Words>
  <Application>Microsoft Office PowerPoint</Application>
  <PresentationFormat>Widescreen</PresentationFormat>
  <Paragraphs>535</Paragraphs>
  <Slides>38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</vt:lpstr>
      <vt:lpstr>Calibri</vt:lpstr>
      <vt:lpstr>Calibri Light</vt:lpstr>
      <vt:lpstr>Courier New</vt:lpstr>
      <vt:lpstr>Garamond</vt:lpstr>
      <vt:lpstr>MV Boli</vt:lpstr>
      <vt:lpstr>1_Office Theme</vt:lpstr>
      <vt:lpstr>Office Theme</vt:lpstr>
      <vt:lpstr>Check-in Review – Function Code Generation</vt:lpstr>
      <vt:lpstr>Announcements &amp; Housekeeping Administrivia</vt:lpstr>
      <vt:lpstr> “Other” Codegen</vt:lpstr>
      <vt:lpstr>Last Time Function Codegen</vt:lpstr>
      <vt:lpstr>Stack Alignment Other Code Generation</vt:lpstr>
      <vt:lpstr>Stack Alignment Other Code Generation</vt:lpstr>
      <vt:lpstr>Today’s Lecture Other Code Generation</vt:lpstr>
      <vt:lpstr>Shorter Primitive Types Other Code Generation</vt:lpstr>
      <vt:lpstr>Sign Extension Other Code Generation</vt:lpstr>
      <vt:lpstr>Today’s Lecture Other Code Generation</vt:lpstr>
      <vt:lpstr>Array Codegen Other Code Generation</vt:lpstr>
      <vt:lpstr>Array Codegen: Data Other Code Generation</vt:lpstr>
      <vt:lpstr>Array Codegen: Code Other Code Generation</vt:lpstr>
      <vt:lpstr>Array Codegen: Code Other Code Generation</vt:lpstr>
      <vt:lpstr>Array Codegen: Example Other Code Generation</vt:lpstr>
      <vt:lpstr>Today’s Lecture Other Code Generation</vt:lpstr>
      <vt:lpstr>Pointer Codegen Other Code Generation</vt:lpstr>
      <vt:lpstr>Today’s Lecture Other Code Generation</vt:lpstr>
      <vt:lpstr>String Codegen Other Code Generation</vt:lpstr>
      <vt:lpstr>String Codegen Other Code Generation</vt:lpstr>
      <vt:lpstr>Today’s Lecture Other Code Generation</vt:lpstr>
      <vt:lpstr>PowerPoint Presentation</vt:lpstr>
      <vt:lpstr>PowerPoint Presentation</vt:lpstr>
      <vt:lpstr>PowerPoint Presentation</vt:lpstr>
      <vt:lpstr>PowerPoint Presentation</vt:lpstr>
      <vt:lpstr>Lecture Outline Other Code Generation</vt:lpstr>
      <vt:lpstr>PowerPoint Presentation</vt:lpstr>
      <vt:lpstr>PowerPoint Presentation</vt:lpstr>
      <vt:lpstr>PowerPoint Presentation</vt:lpstr>
      <vt:lpstr>Accessing Outer Scopes Other Code Generation</vt:lpstr>
      <vt:lpstr>Nested Functions Code Generation III (Other Codegen)</vt:lpstr>
      <vt:lpstr>Static Scope, Non-Local Access Code Generation III (Other Codegen)</vt:lpstr>
      <vt:lpstr>Access Links Code Generation III (Other Codegen)</vt:lpstr>
      <vt:lpstr>Access Links Code Generation III (Other Codegen)</vt:lpstr>
      <vt:lpstr>Access Links Code Generation III (Other Codegen)</vt:lpstr>
      <vt:lpstr>How Access Links Work Code Generation III (Other Codegen)</vt:lpstr>
      <vt:lpstr>Traversing Access Links Code Generation III (Other Codegen)</vt:lpstr>
      <vt:lpstr>Thinking About Access Links Code Generation III (Other Codegen)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1321</cp:revision>
  <cp:lastPrinted>2018-08-29T18:10:22Z</cp:lastPrinted>
  <dcterms:created xsi:type="dcterms:W3CDTF">2018-07-19T03:57:05Z</dcterms:created>
  <dcterms:modified xsi:type="dcterms:W3CDTF">2023-04-10T17:07:15Z</dcterms:modified>
</cp:coreProperties>
</file>